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3849" r:id="rId6"/>
    <p:sldId id="3852" r:id="rId7"/>
    <p:sldId id="3853" r:id="rId8"/>
    <p:sldId id="3854" r:id="rId9"/>
    <p:sldId id="3856" r:id="rId10"/>
    <p:sldId id="3858" r:id="rId11"/>
    <p:sldId id="3861" r:id="rId12"/>
    <p:sldId id="3862" r:id="rId13"/>
    <p:sldId id="3863" r:id="rId14"/>
    <p:sldId id="3864" r:id="rId15"/>
    <p:sldId id="3866" r:id="rId16"/>
    <p:sldId id="3869" r:id="rId17"/>
    <p:sldId id="3870" r:id="rId18"/>
    <p:sldId id="3871" r:id="rId19"/>
    <p:sldId id="3872" r:id="rId20"/>
    <p:sldId id="384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05A3A6-189F-4BF4-BA9E-C553D9632B86}" v="112" dt="2025-07-07T21:33:47.138"/>
  </p1510:revLst>
</p1510:revInfo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3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y St Jacques" userId="6b4e21d3-dae0-4622-8669-229bcf8ba452" providerId="ADAL" clId="{D705A3A6-189F-4BF4-BA9E-C553D9632B86}"/>
    <pc:docChg chg="undo custSel addSld delSld modSld">
      <pc:chgData name="Mary St Jacques" userId="6b4e21d3-dae0-4622-8669-229bcf8ba452" providerId="ADAL" clId="{D705A3A6-189F-4BF4-BA9E-C553D9632B86}" dt="2025-07-07T21:41:18.639" v="863" actId="20577"/>
      <pc:docMkLst>
        <pc:docMk/>
      </pc:docMkLst>
      <pc:sldChg chg="modSp mod">
        <pc:chgData name="Mary St Jacques" userId="6b4e21d3-dae0-4622-8669-229bcf8ba452" providerId="ADAL" clId="{D705A3A6-189F-4BF4-BA9E-C553D9632B86}" dt="2025-07-07T20:31:33.643" v="85" actId="255"/>
        <pc:sldMkLst>
          <pc:docMk/>
          <pc:sldMk cId="517426050" sldId="256"/>
        </pc:sldMkLst>
        <pc:spChg chg="mod">
          <ac:chgData name="Mary St Jacques" userId="6b4e21d3-dae0-4622-8669-229bcf8ba452" providerId="ADAL" clId="{D705A3A6-189F-4BF4-BA9E-C553D9632B86}" dt="2025-07-07T20:31:33.643" v="85" actId="255"/>
          <ac:spMkLst>
            <pc:docMk/>
            <pc:sldMk cId="517426050" sldId="256"/>
            <ac:spMk id="4" creationId="{10047101-8D42-6100-9CEA-AEC0FAEAB606}"/>
          </ac:spMkLst>
        </pc:spChg>
      </pc:sldChg>
      <pc:sldChg chg="modSp mod">
        <pc:chgData name="Mary St Jacques" userId="6b4e21d3-dae0-4622-8669-229bcf8ba452" providerId="ADAL" clId="{D705A3A6-189F-4BF4-BA9E-C553D9632B86}" dt="2025-07-07T20:33:08.556" v="143" actId="20577"/>
        <pc:sldMkLst>
          <pc:docMk/>
          <pc:sldMk cId="3920724481" sldId="3849"/>
        </pc:sldMkLst>
        <pc:spChg chg="mod">
          <ac:chgData name="Mary St Jacques" userId="6b4e21d3-dae0-4622-8669-229bcf8ba452" providerId="ADAL" clId="{D705A3A6-189F-4BF4-BA9E-C553D9632B86}" dt="2025-07-07T20:33:08.556" v="143" actId="20577"/>
          <ac:spMkLst>
            <pc:docMk/>
            <pc:sldMk cId="3920724481" sldId="3849"/>
            <ac:spMk id="3" creationId="{9BEA8735-F1DC-1DE6-0A38-429B2F660F8A}"/>
          </ac:spMkLst>
        </pc:spChg>
      </pc:sldChg>
      <pc:sldChg chg="modSp mod">
        <pc:chgData name="Mary St Jacques" userId="6b4e21d3-dae0-4622-8669-229bcf8ba452" providerId="ADAL" clId="{D705A3A6-189F-4BF4-BA9E-C553D9632B86}" dt="2025-07-07T20:35:13.151" v="144" actId="14100"/>
        <pc:sldMkLst>
          <pc:docMk/>
          <pc:sldMk cId="1871659729" sldId="3853"/>
        </pc:sldMkLst>
        <pc:spChg chg="mod">
          <ac:chgData name="Mary St Jacques" userId="6b4e21d3-dae0-4622-8669-229bcf8ba452" providerId="ADAL" clId="{D705A3A6-189F-4BF4-BA9E-C553D9632B86}" dt="2025-07-07T20:35:13.151" v="144" actId="14100"/>
          <ac:spMkLst>
            <pc:docMk/>
            <pc:sldMk cId="1871659729" sldId="3853"/>
            <ac:spMk id="3" creationId="{B397C40F-FB63-7576-4A25-32552B2EA651}"/>
          </ac:spMkLst>
        </pc:spChg>
      </pc:sldChg>
      <pc:sldChg chg="modSp mod">
        <pc:chgData name="Mary St Jacques" userId="6b4e21d3-dae0-4622-8669-229bcf8ba452" providerId="ADAL" clId="{D705A3A6-189F-4BF4-BA9E-C553D9632B86}" dt="2025-07-07T21:40:07.157" v="855" actId="20577"/>
        <pc:sldMkLst>
          <pc:docMk/>
          <pc:sldMk cId="1898990099" sldId="3858"/>
        </pc:sldMkLst>
        <pc:spChg chg="mod">
          <ac:chgData name="Mary St Jacques" userId="6b4e21d3-dae0-4622-8669-229bcf8ba452" providerId="ADAL" clId="{D705A3A6-189F-4BF4-BA9E-C553D9632B86}" dt="2025-07-07T21:40:07.157" v="855" actId="20577"/>
          <ac:spMkLst>
            <pc:docMk/>
            <pc:sldMk cId="1898990099" sldId="3858"/>
            <ac:spMk id="13" creationId="{DEE6D788-EF2D-7978-4D3D-7D6740B5A182}"/>
          </ac:spMkLst>
        </pc:spChg>
      </pc:sldChg>
      <pc:sldChg chg="del">
        <pc:chgData name="Mary St Jacques" userId="6b4e21d3-dae0-4622-8669-229bcf8ba452" providerId="ADAL" clId="{D705A3A6-189F-4BF4-BA9E-C553D9632B86}" dt="2025-07-07T20:39:05.944" v="145" actId="47"/>
        <pc:sldMkLst>
          <pc:docMk/>
          <pc:sldMk cId="3074680994" sldId="3860"/>
        </pc:sldMkLst>
      </pc:sldChg>
      <pc:sldChg chg="modSp new mod">
        <pc:chgData name="Mary St Jacques" userId="6b4e21d3-dae0-4622-8669-229bcf8ba452" providerId="ADAL" clId="{D705A3A6-189F-4BF4-BA9E-C553D9632B86}" dt="2025-07-07T20:56:59.185" v="511" actId="27636"/>
        <pc:sldMkLst>
          <pc:docMk/>
          <pc:sldMk cId="1138831426" sldId="3863"/>
        </pc:sldMkLst>
        <pc:spChg chg="mod">
          <ac:chgData name="Mary St Jacques" userId="6b4e21d3-dae0-4622-8669-229bcf8ba452" providerId="ADAL" clId="{D705A3A6-189F-4BF4-BA9E-C553D9632B86}" dt="2025-07-07T20:56:43.826" v="509" actId="255"/>
          <ac:spMkLst>
            <pc:docMk/>
            <pc:sldMk cId="1138831426" sldId="3863"/>
            <ac:spMk id="2" creationId="{6C53E01F-1410-14C1-4E05-F1A16F26D555}"/>
          </ac:spMkLst>
        </pc:spChg>
        <pc:spChg chg="mod">
          <ac:chgData name="Mary St Jacques" userId="6b4e21d3-dae0-4622-8669-229bcf8ba452" providerId="ADAL" clId="{D705A3A6-189F-4BF4-BA9E-C553D9632B86}" dt="2025-07-07T20:56:59.185" v="511" actId="27636"/>
          <ac:spMkLst>
            <pc:docMk/>
            <pc:sldMk cId="1138831426" sldId="3863"/>
            <ac:spMk id="3" creationId="{BE7828A1-BB45-991F-5367-F15BB9BD5AAF}"/>
          </ac:spMkLst>
        </pc:spChg>
      </pc:sldChg>
      <pc:sldChg chg="del">
        <pc:chgData name="Mary St Jacques" userId="6b4e21d3-dae0-4622-8669-229bcf8ba452" providerId="ADAL" clId="{D705A3A6-189F-4BF4-BA9E-C553D9632B86}" dt="2025-07-07T20:39:07.777" v="146" actId="47"/>
        <pc:sldMkLst>
          <pc:docMk/>
          <pc:sldMk cId="1743192114" sldId="3863"/>
        </pc:sldMkLst>
      </pc:sldChg>
      <pc:sldChg chg="addSp delSp modSp new mod">
        <pc:chgData name="Mary St Jacques" userId="6b4e21d3-dae0-4622-8669-229bcf8ba452" providerId="ADAL" clId="{D705A3A6-189F-4BF4-BA9E-C553D9632B86}" dt="2025-07-07T20:59:09.106" v="547" actId="20577"/>
        <pc:sldMkLst>
          <pc:docMk/>
          <pc:sldMk cId="1258167244" sldId="3864"/>
        </pc:sldMkLst>
        <pc:spChg chg="mod">
          <ac:chgData name="Mary St Jacques" userId="6b4e21d3-dae0-4622-8669-229bcf8ba452" providerId="ADAL" clId="{D705A3A6-189F-4BF4-BA9E-C553D9632B86}" dt="2025-07-07T20:59:09.106" v="547" actId="20577"/>
          <ac:spMkLst>
            <pc:docMk/>
            <pc:sldMk cId="1258167244" sldId="3864"/>
            <ac:spMk id="2" creationId="{DBFBD964-BD94-69B2-514E-7F66A9180247}"/>
          </ac:spMkLst>
        </pc:spChg>
        <pc:spChg chg="del">
          <ac:chgData name="Mary St Jacques" userId="6b4e21d3-dae0-4622-8669-229bcf8ba452" providerId="ADAL" clId="{D705A3A6-189F-4BF4-BA9E-C553D9632B86}" dt="2025-07-07T20:58:19.692" v="514"/>
          <ac:spMkLst>
            <pc:docMk/>
            <pc:sldMk cId="1258167244" sldId="3864"/>
            <ac:spMk id="3" creationId="{FC16A786-24E5-518D-D28A-F612A9B9D6BF}"/>
          </ac:spMkLst>
        </pc:spChg>
        <pc:graphicFrameChg chg="add mod">
          <ac:chgData name="Mary St Jacques" userId="6b4e21d3-dae0-4622-8669-229bcf8ba452" providerId="ADAL" clId="{D705A3A6-189F-4BF4-BA9E-C553D9632B86}" dt="2025-07-07T20:58:50.092" v="515"/>
          <ac:graphicFrameMkLst>
            <pc:docMk/>
            <pc:sldMk cId="1258167244" sldId="3864"/>
            <ac:graphicFrameMk id="4" creationId="{A200D53A-FC00-BB42-71FA-D3DD48544FF0}"/>
          </ac:graphicFrameMkLst>
        </pc:graphicFrameChg>
      </pc:sldChg>
      <pc:sldChg chg="addSp delSp modSp new del mod modClrScheme chgLayout">
        <pc:chgData name="Mary St Jacques" userId="6b4e21d3-dae0-4622-8669-229bcf8ba452" providerId="ADAL" clId="{D705A3A6-189F-4BF4-BA9E-C553D9632B86}" dt="2025-07-07T21:12:11.910" v="646" actId="2696"/>
        <pc:sldMkLst>
          <pc:docMk/>
          <pc:sldMk cId="3909498015" sldId="3865"/>
        </pc:sldMkLst>
        <pc:spChg chg="add del mod">
          <ac:chgData name="Mary St Jacques" userId="6b4e21d3-dae0-4622-8669-229bcf8ba452" providerId="ADAL" clId="{D705A3A6-189F-4BF4-BA9E-C553D9632B86}" dt="2025-07-07T21:06:36.524" v="599" actId="26606"/>
          <ac:spMkLst>
            <pc:docMk/>
            <pc:sldMk cId="3909498015" sldId="3865"/>
            <ac:spMk id="2" creationId="{A4DB0A73-82D1-1D4C-F609-E7BC14A40403}"/>
          </ac:spMkLst>
        </pc:spChg>
        <pc:spChg chg="add del">
          <ac:chgData name="Mary St Jacques" userId="6b4e21d3-dae0-4622-8669-229bcf8ba452" providerId="ADAL" clId="{D705A3A6-189F-4BF4-BA9E-C553D9632B86}" dt="2025-07-07T21:05:54.854" v="592"/>
          <ac:spMkLst>
            <pc:docMk/>
            <pc:sldMk cId="3909498015" sldId="3865"/>
            <ac:spMk id="3" creationId="{E3156A0A-22DB-D96D-28DE-F67C2A604AF6}"/>
          </ac:spMkLst>
        </pc:spChg>
        <pc:spChg chg="add del mod">
          <ac:chgData name="Mary St Jacques" userId="6b4e21d3-dae0-4622-8669-229bcf8ba452" providerId="ADAL" clId="{D705A3A6-189F-4BF4-BA9E-C553D9632B86}" dt="2025-07-07T21:02:22.385" v="553" actId="26606"/>
          <ac:spMkLst>
            <pc:docMk/>
            <pc:sldMk cId="3909498015" sldId="3865"/>
            <ac:spMk id="9" creationId="{2D502826-0C4C-BABD-4470-2BC5C31744A8}"/>
          </ac:spMkLst>
        </pc:spChg>
        <pc:spChg chg="add del mod">
          <ac:chgData name="Mary St Jacques" userId="6b4e21d3-dae0-4622-8669-229bcf8ba452" providerId="ADAL" clId="{D705A3A6-189F-4BF4-BA9E-C553D9632B86}" dt="2025-07-07T21:06:36.503" v="598" actId="26606"/>
          <ac:spMkLst>
            <pc:docMk/>
            <pc:sldMk cId="3909498015" sldId="3865"/>
            <ac:spMk id="10" creationId="{E5E2AEA4-E0CD-449D-C61D-4D5E9AB39664}"/>
          </ac:spMkLst>
        </pc:spChg>
        <pc:graphicFrameChg chg="add del mod">
          <ac:chgData name="Mary St Jacques" userId="6b4e21d3-dae0-4622-8669-229bcf8ba452" providerId="ADAL" clId="{D705A3A6-189F-4BF4-BA9E-C553D9632B86}" dt="2025-07-07T21:04:56.158" v="588" actId="21"/>
          <ac:graphicFrameMkLst>
            <pc:docMk/>
            <pc:sldMk cId="3909498015" sldId="3865"/>
            <ac:graphicFrameMk id="4" creationId="{4500C994-ECA7-9130-B078-7E3F66B70660}"/>
          </ac:graphicFrameMkLst>
        </pc:graphicFrameChg>
        <pc:graphicFrameChg chg="add mod">
          <ac:chgData name="Mary St Jacques" userId="6b4e21d3-dae0-4622-8669-229bcf8ba452" providerId="ADAL" clId="{D705A3A6-189F-4BF4-BA9E-C553D9632B86}" dt="2025-07-07T21:06:36.524" v="599" actId="26606"/>
          <ac:graphicFrameMkLst>
            <pc:docMk/>
            <pc:sldMk cId="3909498015" sldId="3865"/>
            <ac:graphicFrameMk id="5" creationId="{E2116C4D-0B32-24EA-3CBF-D4CD8E0D49B6}"/>
          </ac:graphicFrameMkLst>
        </pc:graphicFrameChg>
      </pc:sldChg>
      <pc:sldChg chg="del">
        <pc:chgData name="Mary St Jacques" userId="6b4e21d3-dae0-4622-8669-229bcf8ba452" providerId="ADAL" clId="{D705A3A6-189F-4BF4-BA9E-C553D9632B86}" dt="2025-07-07T20:39:11.095" v="148" actId="47"/>
        <pc:sldMkLst>
          <pc:docMk/>
          <pc:sldMk cId="1786538110" sldId="3866"/>
        </pc:sldMkLst>
      </pc:sldChg>
      <pc:sldChg chg="new del">
        <pc:chgData name="Mary St Jacques" userId="6b4e21d3-dae0-4622-8669-229bcf8ba452" providerId="ADAL" clId="{D705A3A6-189F-4BF4-BA9E-C553D9632B86}" dt="2025-07-07T21:02:52.606" v="555" actId="2696"/>
        <pc:sldMkLst>
          <pc:docMk/>
          <pc:sldMk cId="2087838049" sldId="3866"/>
        </pc:sldMkLst>
      </pc:sldChg>
      <pc:sldChg chg="addSp delSp modSp new mod">
        <pc:chgData name="Mary St Jacques" userId="6b4e21d3-dae0-4622-8669-229bcf8ba452" providerId="ADAL" clId="{D705A3A6-189F-4BF4-BA9E-C553D9632B86}" dt="2025-07-07T21:11:56.427" v="645" actId="478"/>
        <pc:sldMkLst>
          <pc:docMk/>
          <pc:sldMk cId="2836324469" sldId="3866"/>
        </pc:sldMkLst>
        <pc:spChg chg="mod">
          <ac:chgData name="Mary St Jacques" userId="6b4e21d3-dae0-4622-8669-229bcf8ba452" providerId="ADAL" clId="{D705A3A6-189F-4BF4-BA9E-C553D9632B86}" dt="2025-07-07T21:11:43.866" v="643" actId="20577"/>
          <ac:spMkLst>
            <pc:docMk/>
            <pc:sldMk cId="2836324469" sldId="3866"/>
            <ac:spMk id="2" creationId="{9F51F73D-7DD9-6C5D-36FE-D4D4588242AF}"/>
          </ac:spMkLst>
        </pc:spChg>
        <pc:spChg chg="del">
          <ac:chgData name="Mary St Jacques" userId="6b4e21d3-dae0-4622-8669-229bcf8ba452" providerId="ADAL" clId="{D705A3A6-189F-4BF4-BA9E-C553D9632B86}" dt="2025-07-07T21:05:04.227" v="589"/>
          <ac:spMkLst>
            <pc:docMk/>
            <pc:sldMk cId="2836324469" sldId="3866"/>
            <ac:spMk id="3" creationId="{71CAD11A-F3F9-DCD9-5D7F-C24862852D61}"/>
          </ac:spMkLst>
        </pc:spChg>
        <pc:spChg chg="add del mod">
          <ac:chgData name="Mary St Jacques" userId="6b4e21d3-dae0-4622-8669-229bcf8ba452" providerId="ADAL" clId="{D705A3A6-189F-4BF4-BA9E-C553D9632B86}" dt="2025-07-07T21:11:56.427" v="645" actId="478"/>
          <ac:spMkLst>
            <pc:docMk/>
            <pc:sldMk cId="2836324469" sldId="3866"/>
            <ac:spMk id="6" creationId="{2DAF2688-D26C-33FC-D92F-EEB4A29D7DEB}"/>
          </ac:spMkLst>
        </pc:spChg>
        <pc:graphicFrameChg chg="add del mod">
          <ac:chgData name="Mary St Jacques" userId="6b4e21d3-dae0-4622-8669-229bcf8ba452" providerId="ADAL" clId="{D705A3A6-189F-4BF4-BA9E-C553D9632B86}" dt="2025-07-07T21:11:56.427" v="645" actId="478"/>
          <ac:graphicFrameMkLst>
            <pc:docMk/>
            <pc:sldMk cId="2836324469" sldId="3866"/>
            <ac:graphicFrameMk id="4" creationId="{4500C994-ECA7-9130-B078-7E3F66B70660}"/>
          </ac:graphicFrameMkLst>
        </pc:graphicFrameChg>
      </pc:sldChg>
      <pc:sldChg chg="new del">
        <pc:chgData name="Mary St Jacques" userId="6b4e21d3-dae0-4622-8669-229bcf8ba452" providerId="ADAL" clId="{D705A3A6-189F-4BF4-BA9E-C553D9632B86}" dt="2025-07-07T21:29:53.262" v="736" actId="2696"/>
        <pc:sldMkLst>
          <pc:docMk/>
          <pc:sldMk cId="834327099" sldId="3867"/>
        </pc:sldMkLst>
      </pc:sldChg>
      <pc:sldChg chg="del">
        <pc:chgData name="Mary St Jacques" userId="6b4e21d3-dae0-4622-8669-229bcf8ba452" providerId="ADAL" clId="{D705A3A6-189F-4BF4-BA9E-C553D9632B86}" dt="2025-07-07T20:39:16.985" v="149" actId="47"/>
        <pc:sldMkLst>
          <pc:docMk/>
          <pc:sldMk cId="1071916223" sldId="3867"/>
        </pc:sldMkLst>
      </pc:sldChg>
      <pc:sldChg chg="del">
        <pc:chgData name="Mary St Jacques" userId="6b4e21d3-dae0-4622-8669-229bcf8ba452" providerId="ADAL" clId="{D705A3A6-189F-4BF4-BA9E-C553D9632B86}" dt="2025-07-07T20:40:05.601" v="150" actId="2696"/>
        <pc:sldMkLst>
          <pc:docMk/>
          <pc:sldMk cId="56260104" sldId="3868"/>
        </pc:sldMkLst>
      </pc:sldChg>
      <pc:sldChg chg="modSp new del mod">
        <pc:chgData name="Mary St Jacques" userId="6b4e21d3-dae0-4622-8669-229bcf8ba452" providerId="ADAL" clId="{D705A3A6-189F-4BF4-BA9E-C553D9632B86}" dt="2025-07-07T21:32:06.873" v="786" actId="2696"/>
        <pc:sldMkLst>
          <pc:docMk/>
          <pc:sldMk cId="707979293" sldId="3868"/>
        </pc:sldMkLst>
        <pc:spChg chg="mod">
          <ac:chgData name="Mary St Jacques" userId="6b4e21d3-dae0-4622-8669-229bcf8ba452" providerId="ADAL" clId="{D705A3A6-189F-4BF4-BA9E-C553D9632B86}" dt="2025-07-07T21:14:40.429" v="659" actId="20577"/>
          <ac:spMkLst>
            <pc:docMk/>
            <pc:sldMk cId="707979293" sldId="3868"/>
            <ac:spMk id="2" creationId="{8A5DA3BC-C939-ED93-0390-EBD754553FA6}"/>
          </ac:spMkLst>
        </pc:spChg>
      </pc:sldChg>
      <pc:sldChg chg="addSp delSp modSp new mod">
        <pc:chgData name="Mary St Jacques" userId="6b4e21d3-dae0-4622-8669-229bcf8ba452" providerId="ADAL" clId="{D705A3A6-189F-4BF4-BA9E-C553D9632B86}" dt="2025-07-07T21:28:00.100" v="730" actId="20577"/>
        <pc:sldMkLst>
          <pc:docMk/>
          <pc:sldMk cId="1545752877" sldId="3869"/>
        </pc:sldMkLst>
        <pc:spChg chg="mod">
          <ac:chgData name="Mary St Jacques" userId="6b4e21d3-dae0-4622-8669-229bcf8ba452" providerId="ADAL" clId="{D705A3A6-189F-4BF4-BA9E-C553D9632B86}" dt="2025-07-07T21:28:00.100" v="730" actId="20577"/>
          <ac:spMkLst>
            <pc:docMk/>
            <pc:sldMk cId="1545752877" sldId="3869"/>
            <ac:spMk id="2" creationId="{36DEBDD5-86C7-E640-BB76-24892B8B7F70}"/>
          </ac:spMkLst>
        </pc:spChg>
        <pc:spChg chg="del">
          <ac:chgData name="Mary St Jacques" userId="6b4e21d3-dae0-4622-8669-229bcf8ba452" providerId="ADAL" clId="{D705A3A6-189F-4BF4-BA9E-C553D9632B86}" dt="2025-07-07T21:18:38.927" v="661"/>
          <ac:spMkLst>
            <pc:docMk/>
            <pc:sldMk cId="1545752877" sldId="3869"/>
            <ac:spMk id="3" creationId="{2B99B5B9-DB32-6035-ABB3-DD97454DC06D}"/>
          </ac:spMkLst>
        </pc:spChg>
        <pc:spChg chg="del">
          <ac:chgData name="Mary St Jacques" userId="6b4e21d3-dae0-4622-8669-229bcf8ba452" providerId="ADAL" clId="{D705A3A6-189F-4BF4-BA9E-C553D9632B86}" dt="2025-07-07T21:25:31.755" v="691" actId="931"/>
          <ac:spMkLst>
            <pc:docMk/>
            <pc:sldMk cId="1545752877" sldId="3869"/>
            <ac:spMk id="4" creationId="{D5B15B47-DF62-70E0-0712-67867B1F788F}"/>
          </ac:spMkLst>
        </pc:spChg>
        <pc:spChg chg="add mod">
          <ac:chgData name="Mary St Jacques" userId="6b4e21d3-dae0-4622-8669-229bcf8ba452" providerId="ADAL" clId="{D705A3A6-189F-4BF4-BA9E-C553D9632B86}" dt="2025-07-07T21:27:26.745" v="697" actId="113"/>
          <ac:spMkLst>
            <pc:docMk/>
            <pc:sldMk cId="1545752877" sldId="3869"/>
            <ac:spMk id="9" creationId="{CFABB19A-2E65-B0B8-5C6C-38B9BFE7DA57}"/>
          </ac:spMkLst>
        </pc:spChg>
        <pc:graphicFrameChg chg="add mod">
          <ac:chgData name="Mary St Jacques" userId="6b4e21d3-dae0-4622-8669-229bcf8ba452" providerId="ADAL" clId="{D705A3A6-189F-4BF4-BA9E-C553D9632B86}" dt="2025-07-07T21:26:06.043" v="693"/>
          <ac:graphicFrameMkLst>
            <pc:docMk/>
            <pc:sldMk cId="1545752877" sldId="3869"/>
            <ac:graphicFrameMk id="5" creationId="{A6420493-C259-D972-3C8D-DFB62C0BF62D}"/>
          </ac:graphicFrameMkLst>
        </pc:graphicFrameChg>
        <pc:picChg chg="add del mod">
          <ac:chgData name="Mary St Jacques" userId="6b4e21d3-dae0-4622-8669-229bcf8ba452" providerId="ADAL" clId="{D705A3A6-189F-4BF4-BA9E-C553D9632B86}" dt="2025-07-07T21:25:48.564" v="692" actId="478"/>
          <ac:picMkLst>
            <pc:docMk/>
            <pc:sldMk cId="1545752877" sldId="3869"/>
            <ac:picMk id="7" creationId="{1108AA65-3264-9DA2-2154-2ECD5B44C213}"/>
          </ac:picMkLst>
        </pc:picChg>
      </pc:sldChg>
      <pc:sldChg chg="del">
        <pc:chgData name="Mary St Jacques" userId="6b4e21d3-dae0-4622-8669-229bcf8ba452" providerId="ADAL" clId="{D705A3A6-189F-4BF4-BA9E-C553D9632B86}" dt="2025-07-07T20:40:11.685" v="151" actId="2696"/>
        <pc:sldMkLst>
          <pc:docMk/>
          <pc:sldMk cId="3119783036" sldId="3869"/>
        </pc:sldMkLst>
      </pc:sldChg>
      <pc:sldChg chg="del">
        <pc:chgData name="Mary St Jacques" userId="6b4e21d3-dae0-4622-8669-229bcf8ba452" providerId="ADAL" clId="{D705A3A6-189F-4BF4-BA9E-C553D9632B86}" dt="2025-07-07T20:40:26.819" v="152" actId="2696"/>
        <pc:sldMkLst>
          <pc:docMk/>
          <pc:sldMk cId="64880762" sldId="3870"/>
        </pc:sldMkLst>
      </pc:sldChg>
      <pc:sldChg chg="new del">
        <pc:chgData name="Mary St Jacques" userId="6b4e21d3-dae0-4622-8669-229bcf8ba452" providerId="ADAL" clId="{D705A3A6-189F-4BF4-BA9E-C553D9632B86}" dt="2025-07-07T21:30:02.677" v="737" actId="2696"/>
        <pc:sldMkLst>
          <pc:docMk/>
          <pc:sldMk cId="2178518519" sldId="3870"/>
        </pc:sldMkLst>
      </pc:sldChg>
      <pc:sldChg chg="modSp new mod">
        <pc:chgData name="Mary St Jacques" userId="6b4e21d3-dae0-4622-8669-229bcf8ba452" providerId="ADAL" clId="{D705A3A6-189F-4BF4-BA9E-C553D9632B86}" dt="2025-07-07T21:31:07.730" v="779" actId="12"/>
        <pc:sldMkLst>
          <pc:docMk/>
          <pc:sldMk cId="3696422880" sldId="3870"/>
        </pc:sldMkLst>
        <pc:spChg chg="mod">
          <ac:chgData name="Mary St Jacques" userId="6b4e21d3-dae0-4622-8669-229bcf8ba452" providerId="ADAL" clId="{D705A3A6-189F-4BF4-BA9E-C553D9632B86}" dt="2025-07-07T21:30:33.957" v="775" actId="20577"/>
          <ac:spMkLst>
            <pc:docMk/>
            <pc:sldMk cId="3696422880" sldId="3870"/>
            <ac:spMk id="2" creationId="{6A174C71-6988-AC20-68CD-64041E36A2A1}"/>
          </ac:spMkLst>
        </pc:spChg>
        <pc:spChg chg="mod">
          <ac:chgData name="Mary St Jacques" userId="6b4e21d3-dae0-4622-8669-229bcf8ba452" providerId="ADAL" clId="{D705A3A6-189F-4BF4-BA9E-C553D9632B86}" dt="2025-07-07T21:31:07.730" v="779" actId="12"/>
          <ac:spMkLst>
            <pc:docMk/>
            <pc:sldMk cId="3696422880" sldId="3870"/>
            <ac:spMk id="3" creationId="{2BB40383-864D-B54E-9E4E-2A86C0FBD597}"/>
          </ac:spMkLst>
        </pc:spChg>
      </pc:sldChg>
      <pc:sldChg chg="modSp new mod">
        <pc:chgData name="Mary St Jacques" userId="6b4e21d3-dae0-4622-8669-229bcf8ba452" providerId="ADAL" clId="{D705A3A6-189F-4BF4-BA9E-C553D9632B86}" dt="2025-07-07T21:31:52.305" v="785" actId="12"/>
        <pc:sldMkLst>
          <pc:docMk/>
          <pc:sldMk cId="338517710" sldId="3871"/>
        </pc:sldMkLst>
        <pc:spChg chg="mod">
          <ac:chgData name="Mary St Jacques" userId="6b4e21d3-dae0-4622-8669-229bcf8ba452" providerId="ADAL" clId="{D705A3A6-189F-4BF4-BA9E-C553D9632B86}" dt="2025-07-07T21:31:31.405" v="781"/>
          <ac:spMkLst>
            <pc:docMk/>
            <pc:sldMk cId="338517710" sldId="3871"/>
            <ac:spMk id="2" creationId="{F7DA926C-0D4C-3AF5-54D3-74B4222D3DAB}"/>
          </ac:spMkLst>
        </pc:spChg>
        <pc:spChg chg="mod">
          <ac:chgData name="Mary St Jacques" userId="6b4e21d3-dae0-4622-8669-229bcf8ba452" providerId="ADAL" clId="{D705A3A6-189F-4BF4-BA9E-C553D9632B86}" dt="2025-07-07T21:31:52.305" v="785" actId="12"/>
          <ac:spMkLst>
            <pc:docMk/>
            <pc:sldMk cId="338517710" sldId="3871"/>
            <ac:spMk id="3" creationId="{02AC2555-267D-C80F-7825-E0F5D6376BBD}"/>
          </ac:spMkLst>
        </pc:spChg>
      </pc:sldChg>
      <pc:sldChg chg="addSp delSp new del mod">
        <pc:chgData name="Mary St Jacques" userId="6b4e21d3-dae0-4622-8669-229bcf8ba452" providerId="ADAL" clId="{D705A3A6-189F-4BF4-BA9E-C553D9632B86}" dt="2025-07-07T21:29:32.558" v="735" actId="2696"/>
        <pc:sldMkLst>
          <pc:docMk/>
          <pc:sldMk cId="1167261336" sldId="3871"/>
        </pc:sldMkLst>
        <pc:spChg chg="add del">
          <ac:chgData name="Mary St Jacques" userId="6b4e21d3-dae0-4622-8669-229bcf8ba452" providerId="ADAL" clId="{D705A3A6-189F-4BF4-BA9E-C553D9632B86}" dt="2025-07-07T21:29:27.292" v="734" actId="22"/>
          <ac:spMkLst>
            <pc:docMk/>
            <pc:sldMk cId="1167261336" sldId="3871"/>
            <ac:spMk id="5" creationId="{B34B29DE-FF20-A3A8-622A-F9457A198770}"/>
          </ac:spMkLst>
        </pc:spChg>
      </pc:sldChg>
      <pc:sldChg chg="del">
        <pc:chgData name="Mary St Jacques" userId="6b4e21d3-dae0-4622-8669-229bcf8ba452" providerId="ADAL" clId="{D705A3A6-189F-4BF4-BA9E-C553D9632B86}" dt="2025-07-07T20:40:30.640" v="153" actId="2696"/>
        <pc:sldMkLst>
          <pc:docMk/>
          <pc:sldMk cId="2326709134" sldId="3871"/>
        </pc:sldMkLst>
      </pc:sldChg>
      <pc:sldChg chg="modSp new mod">
        <pc:chgData name="Mary St Jacques" userId="6b4e21d3-dae0-4622-8669-229bcf8ba452" providerId="ADAL" clId="{D705A3A6-189F-4BF4-BA9E-C553D9632B86}" dt="2025-07-07T21:41:18.639" v="863" actId="20577"/>
        <pc:sldMkLst>
          <pc:docMk/>
          <pc:sldMk cId="379682893" sldId="3872"/>
        </pc:sldMkLst>
        <pc:spChg chg="mod">
          <ac:chgData name="Mary St Jacques" userId="6b4e21d3-dae0-4622-8669-229bcf8ba452" providerId="ADAL" clId="{D705A3A6-189F-4BF4-BA9E-C553D9632B86}" dt="2025-07-07T21:33:26.302" v="793" actId="20577"/>
          <ac:spMkLst>
            <pc:docMk/>
            <pc:sldMk cId="379682893" sldId="3872"/>
            <ac:spMk id="2" creationId="{21849E21-8288-8776-2F2B-05C5132F6545}"/>
          </ac:spMkLst>
        </pc:spChg>
        <pc:spChg chg="mod">
          <ac:chgData name="Mary St Jacques" userId="6b4e21d3-dae0-4622-8669-229bcf8ba452" providerId="ADAL" clId="{D705A3A6-189F-4BF4-BA9E-C553D9632B86}" dt="2025-07-07T21:41:18.639" v="863" actId="20577"/>
          <ac:spMkLst>
            <pc:docMk/>
            <pc:sldMk cId="379682893" sldId="3872"/>
            <ac:spMk id="3" creationId="{3532E4D2-0718-3CCB-57A0-060B9395F841}"/>
          </ac:spMkLst>
        </pc:spChg>
      </pc:sldChg>
      <pc:sldChg chg="del">
        <pc:chgData name="Mary St Jacques" userId="6b4e21d3-dae0-4622-8669-229bcf8ba452" providerId="ADAL" clId="{D705A3A6-189F-4BF4-BA9E-C553D9632B86}" dt="2025-07-07T20:39:09.455" v="147" actId="47"/>
        <pc:sldMkLst>
          <pc:docMk/>
          <pc:sldMk cId="1846249668" sldId="3872"/>
        </pc:sldMkLst>
      </pc:sldChg>
      <pc:sldChg chg="new del">
        <pc:chgData name="Mary St Jacques" userId="6b4e21d3-dae0-4622-8669-229bcf8ba452" providerId="ADAL" clId="{D705A3A6-189F-4BF4-BA9E-C553D9632B86}" dt="2025-07-07T21:32:33.170" v="788" actId="680"/>
        <pc:sldMkLst>
          <pc:docMk/>
          <pc:sldMk cId="2020296920" sldId="387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universitysystemnh.sharepoint.com/teams/OngoingMonitoring/Shared%20Documents/Ongoing%20Monitoring/Result%20Reports%20for%20BDS/New%20folder/Excel%20Workbook%20for%20Oct-Dec%202024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In State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'In &amp; Out of state'!$A$1:$B$1</c:f>
              <c:strCache>
                <c:ptCount val="2"/>
                <c:pt idx="0">
                  <c:v>DD/ABD</c:v>
                </c:pt>
                <c:pt idx="1">
                  <c:v>CFI</c:v>
                </c:pt>
              </c:strCache>
            </c:strRef>
          </c:cat>
          <c:val>
            <c:numRef>
              <c:f>'In &amp; Out of state'!$A$2:$B$2</c:f>
              <c:numCache>
                <c:formatCode>General</c:formatCode>
                <c:ptCount val="2"/>
                <c:pt idx="0">
                  <c:v>24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0D-4C81-A4C0-0068188B07DB}"/>
            </c:ext>
          </c:extLst>
        </c:ser>
        <c:ser>
          <c:idx val="1"/>
          <c:order val="1"/>
          <c:tx>
            <c:v>Out of State</c:v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'In &amp; Out of state'!$A$1:$B$1</c:f>
              <c:strCache>
                <c:ptCount val="2"/>
                <c:pt idx="0">
                  <c:v>DD/ABD</c:v>
                </c:pt>
                <c:pt idx="1">
                  <c:v>CFI</c:v>
                </c:pt>
              </c:strCache>
            </c:strRef>
          </c:cat>
          <c:val>
            <c:numRef>
              <c:f>'In &amp; Out of state'!$A$3:$B$3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0D-4C81-A4C0-0068188B07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14124143"/>
        <c:axId val="1314121743"/>
      </c:barChart>
      <c:catAx>
        <c:axId val="1314124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4121743"/>
        <c:crosses val="autoZero"/>
        <c:auto val="1"/>
        <c:lblAlgn val="ctr"/>
        <c:lblOffset val="100"/>
        <c:noMultiLvlLbl val="0"/>
      </c:catAx>
      <c:valAx>
        <c:axId val="13141217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41241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061132983377079"/>
          <c:y val="2.2396416573348264E-2"/>
          <c:w val="0.38544400699912512"/>
          <c:h val="0.132043056828506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51067666467177"/>
          <c:y val="0.21349607182940517"/>
          <c:w val="0.61210849947780377"/>
          <c:h val="0.69145589755825976"/>
        </c:manualLayout>
      </c:layout>
      <c:pieChart>
        <c:varyColors val="1"/>
        <c:ser>
          <c:idx val="0"/>
          <c:order val="0"/>
          <c:tx>
            <c:strRef>
              <c:f>'Types of Locations'!$A$1</c:f>
              <c:strCache>
                <c:ptCount val="1"/>
                <c:pt idx="0">
                  <c:v>Types of Locations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1E8-4D49-8E55-EC40E0DB4B9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1E8-4D49-8E55-EC40E0DB4B9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1E8-4D49-8E55-EC40E0DB4B9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1E8-4D49-8E55-EC40E0DB4B9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1E8-4D49-8E55-EC40E0DB4B93}"/>
              </c:ext>
            </c:extLst>
          </c:dPt>
          <c:dLbls>
            <c:dLbl>
              <c:idx val="0"/>
              <c:layout>
                <c:manualLayout>
                  <c:x val="-0.26523488211356716"/>
                  <c:y val="1.0488283430904943E-3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970270307757183"/>
                      <c:h val="0.119196246203654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1E8-4D49-8E55-EC40E0DB4B93}"/>
                </c:ext>
              </c:extLst>
            </c:dLbl>
            <c:dLbl>
              <c:idx val="2"/>
              <c:layout>
                <c:manualLayout>
                  <c:x val="6.766331255031309E-2"/>
                  <c:y val="3.749461628036816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E8-4D49-8E55-EC40E0DB4B93}"/>
                </c:ext>
              </c:extLst>
            </c:dLbl>
            <c:dLbl>
              <c:idx val="3"/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387572735016765E-2"/>
                      <c:h val="7.29534756461677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1E8-4D49-8E55-EC40E0DB4B93}"/>
                </c:ext>
              </c:extLst>
            </c:dLbl>
            <c:dLbl>
              <c:idx val="4"/>
              <c:layout>
                <c:manualLayout>
                  <c:x val="2.3044636509101074E-2"/>
                  <c:y val="8.232288169271770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1E8-4D49-8E55-EC40E0DB4B93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'Types of Locations'!$A$2:$A$6</c:f>
              <c:numCache>
                <c:formatCode>General</c:formatCode>
                <c:ptCount val="5"/>
                <c:pt idx="0">
                  <c:v>18</c:v>
                </c:pt>
                <c:pt idx="1">
                  <c:v>6</c:v>
                </c:pt>
                <c:pt idx="2">
                  <c:v>1</c:v>
                </c:pt>
                <c:pt idx="3">
                  <c:v>3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1E8-4D49-8E55-EC40E0DB4B93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51067666467177"/>
          <c:y val="0.21349607182940517"/>
          <c:w val="0.61210849947780377"/>
          <c:h val="0.69145589755825976"/>
        </c:manualLayout>
      </c:layout>
      <c:pieChart>
        <c:varyColors val="1"/>
        <c:ser>
          <c:idx val="0"/>
          <c:order val="0"/>
          <c:tx>
            <c:strRef>
              <c:f>'Types of Locations'!$A$1</c:f>
              <c:strCache>
                <c:ptCount val="1"/>
                <c:pt idx="0">
                  <c:v>Types of Locations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C0F-4C83-887F-72DFDD88196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C0F-4C83-887F-72DFDD88196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C0F-4C83-887F-72DFDD88196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C0F-4C83-887F-72DFDD88196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C0F-4C83-887F-72DFDD881968}"/>
              </c:ext>
            </c:extLst>
          </c:dPt>
          <c:dLbls>
            <c:dLbl>
              <c:idx val="0"/>
              <c:layout>
                <c:manualLayout>
                  <c:x val="-0.37610224708753515"/>
                  <c:y val="4.7307300873105147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112569262175561"/>
                      <c:h val="5.38901922973913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C0F-4C83-887F-72DFDD881968}"/>
                </c:ext>
              </c:extLst>
            </c:dLbl>
            <c:dLbl>
              <c:idx val="2"/>
              <c:layout>
                <c:manualLayout>
                  <c:x val="6.766331255031309E-2"/>
                  <c:y val="3.749461628036816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C0F-4C83-887F-72DFDD881968}"/>
                </c:ext>
              </c:extLst>
            </c:dLbl>
            <c:dLbl>
              <c:idx val="3"/>
              <c:layout>
                <c:manualLayout>
                  <c:x val="0.10852625055639971"/>
                  <c:y val="0.12659296159408645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387572735016765E-2"/>
                      <c:h val="7.29534756461677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C0F-4C83-887F-72DFDD881968}"/>
                </c:ext>
              </c:extLst>
            </c:dLbl>
            <c:dLbl>
              <c:idx val="4"/>
              <c:layout>
                <c:manualLayout>
                  <c:x val="2.3044636509101074E-2"/>
                  <c:y val="8.232288169271770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C0F-4C83-887F-72DFDD881968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'Types of Locations'!$A$2:$A$6</c:f>
              <c:numCache>
                <c:formatCode>General</c:formatCode>
                <c:ptCount val="5"/>
                <c:pt idx="0">
                  <c:v>18</c:v>
                </c:pt>
                <c:pt idx="1">
                  <c:v>6</c:v>
                </c:pt>
                <c:pt idx="2">
                  <c:v>1</c:v>
                </c:pt>
                <c:pt idx="3">
                  <c:v>3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C0F-4C83-887F-72DFDD881968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0.185</cdr:x>
      <cdr:y>0.4375</cdr:y>
    </cdr:from>
    <cdr:to>
      <cdr:x>0.265</cdr:x>
      <cdr:y>0.57361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A5D0EFC-AC5A-A18C-D0F6-786E66E6AF22}"/>
            </a:ext>
          </a:extLst>
        </cdr:cNvPr>
        <cdr:cNvSpPr txBox="1"/>
      </cdr:nvSpPr>
      <cdr:spPr>
        <a:xfrm xmlns:a="http://schemas.openxmlformats.org/drawingml/2006/main">
          <a:off x="845820" y="1200150"/>
          <a:ext cx="365760" cy="373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kern="1200">
              <a:solidFill>
                <a:schemeClr val="bg1"/>
              </a:solidFill>
            </a:rPr>
            <a:t>24</a:t>
          </a:r>
        </a:p>
      </cdr:txBody>
    </cdr:sp>
  </cdr:relSizeAnchor>
  <cdr:relSizeAnchor xmlns:cdr="http://schemas.openxmlformats.org/drawingml/2006/chartDrawing">
    <cdr:from>
      <cdr:x>0.29</cdr:x>
      <cdr:y>0.71318</cdr:y>
    </cdr:from>
    <cdr:to>
      <cdr:x>0.47</cdr:x>
      <cdr:y>0.87122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1690570B-7590-5B31-B076-54692AF94AAC}"/>
            </a:ext>
          </a:extLst>
        </cdr:cNvPr>
        <cdr:cNvSpPr txBox="1"/>
      </cdr:nvSpPr>
      <cdr:spPr>
        <a:xfrm xmlns:a="http://schemas.openxmlformats.org/drawingml/2006/main">
          <a:off x="1714805" y="2103120"/>
          <a:ext cx="1064361" cy="4660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 kern="1200"/>
            <a:t>1</a:t>
          </a:r>
          <a:r>
            <a:rPr lang="en-US" sz="1100" b="1" kern="1200" baseline="0"/>
            <a:t> </a:t>
          </a:r>
          <a:r>
            <a:rPr lang="en-US" sz="1000" b="1" kern="1200" baseline="0"/>
            <a:t>setting</a:t>
          </a:r>
          <a:endParaRPr lang="en-US" sz="1000" b="1" kern="1200"/>
        </a:p>
        <a:p xmlns:a="http://schemas.openxmlformats.org/drawingml/2006/main">
          <a:r>
            <a:rPr lang="en-US" sz="1100" b="1" kern="1200"/>
            <a:t>(</a:t>
          </a:r>
          <a:r>
            <a:rPr lang="en-US" sz="1000" b="1" kern="1200"/>
            <a:t>two</a:t>
          </a:r>
          <a:r>
            <a:rPr lang="en-US" sz="1000" b="1" kern="1200" baseline="0"/>
            <a:t> visits)</a:t>
          </a:r>
          <a:endParaRPr lang="en-US" sz="1100" b="1" kern="1200"/>
        </a:p>
      </cdr:txBody>
    </cdr:sp>
  </cdr:relSizeAnchor>
  <cdr:relSizeAnchor xmlns:cdr="http://schemas.openxmlformats.org/drawingml/2006/chartDrawing">
    <cdr:from>
      <cdr:x>0.64204</cdr:x>
      <cdr:y>0.73445</cdr:y>
    </cdr:from>
    <cdr:to>
      <cdr:x>0.73871</cdr:x>
      <cdr:y>0.79905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05A2189D-C41A-53A7-BB2E-B28FAD1B6A79}"/>
            </a:ext>
          </a:extLst>
        </cdr:cNvPr>
        <cdr:cNvSpPr txBox="1"/>
      </cdr:nvSpPr>
      <cdr:spPr>
        <a:xfrm xmlns:a="http://schemas.openxmlformats.org/drawingml/2006/main">
          <a:off x="3796467" y="1975560"/>
          <a:ext cx="571622" cy="1737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kern="1200"/>
            <a:t> </a:t>
          </a:r>
          <a:r>
            <a:rPr lang="en-US" sz="1100" b="1" kern="1200"/>
            <a:t>3</a:t>
          </a:r>
        </a:p>
      </cdr:txBody>
    </cdr:sp>
  </cdr:relSizeAnchor>
  <cdr:relSizeAnchor xmlns:cdr="http://schemas.openxmlformats.org/drawingml/2006/chartDrawing">
    <cdr:from>
      <cdr:x>0.44167</cdr:x>
      <cdr:y>0.18477</cdr:y>
    </cdr:from>
    <cdr:to>
      <cdr:x>0.64167</cdr:x>
      <cdr:y>0.24748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C87EB56B-892E-34D4-BE4A-9DC8F1C0B733}"/>
            </a:ext>
          </a:extLst>
        </cdr:cNvPr>
        <cdr:cNvSpPr txBox="1"/>
      </cdr:nvSpPr>
      <cdr:spPr>
        <a:xfrm xmlns:a="http://schemas.openxmlformats.org/drawingml/2006/main">
          <a:off x="2019300" y="628650"/>
          <a:ext cx="914400" cy="2133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kern="1200"/>
        </a:p>
      </cdr:txBody>
    </cdr:sp>
  </cdr:relSizeAnchor>
  <cdr:relSizeAnchor xmlns:cdr="http://schemas.openxmlformats.org/drawingml/2006/chartDrawing">
    <cdr:from>
      <cdr:x>0.805</cdr:x>
      <cdr:y>0.81291</cdr:y>
    </cdr:from>
    <cdr:to>
      <cdr:x>0.87808</cdr:x>
      <cdr:y>0.90159</cdr:y>
    </cdr:to>
    <cdr:sp macro="" textlink="">
      <cdr:nvSpPr>
        <cdr:cNvPr id="7" name="TextBox 6">
          <a:extLst xmlns:a="http://schemas.openxmlformats.org/drawingml/2006/main">
            <a:ext uri="{FF2B5EF4-FFF2-40B4-BE49-F238E27FC236}">
              <a16:creationId xmlns:a16="http://schemas.microsoft.com/office/drawing/2014/main" id="{E3C7C856-A54F-1194-5445-A27A98FFACA4}"/>
            </a:ext>
          </a:extLst>
        </cdr:cNvPr>
        <cdr:cNvSpPr txBox="1"/>
      </cdr:nvSpPr>
      <cdr:spPr>
        <a:xfrm xmlns:a="http://schemas.openxmlformats.org/drawingml/2006/main">
          <a:off x="4760062" y="2186609"/>
          <a:ext cx="432140" cy="2385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 kern="1200"/>
            <a:t>N/A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0.52667</cdr:x>
      <cdr:y>0.48472</cdr:y>
    </cdr:from>
    <cdr:to>
      <cdr:x>0.67333</cdr:x>
      <cdr:y>0.60417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3C25240-E5F6-56E5-87B3-EA75E09B4956}"/>
            </a:ext>
          </a:extLst>
        </cdr:cNvPr>
        <cdr:cNvSpPr txBox="1"/>
      </cdr:nvSpPr>
      <cdr:spPr>
        <a:xfrm xmlns:a="http://schemas.openxmlformats.org/drawingml/2006/main">
          <a:off x="2407920" y="1329690"/>
          <a:ext cx="670560" cy="327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kern="1200"/>
        </a:p>
      </cdr:txBody>
    </cdr:sp>
  </cdr:relSizeAnchor>
  <cdr:relSizeAnchor xmlns:cdr="http://schemas.openxmlformats.org/drawingml/2006/chartDrawing">
    <cdr:from>
      <cdr:x>0.49776</cdr:x>
      <cdr:y>0.54453</cdr:y>
    </cdr:from>
    <cdr:to>
      <cdr:x>0.69598</cdr:x>
      <cdr:y>0.70237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9EA34B4D-1A4C-537B-1E59-E0BB6CACD03F}"/>
            </a:ext>
          </a:extLst>
        </cdr:cNvPr>
        <cdr:cNvSpPr txBox="1"/>
      </cdr:nvSpPr>
      <cdr:spPr>
        <a:xfrm xmlns:a="http://schemas.openxmlformats.org/drawingml/2006/main">
          <a:off x="2545080" y="1840230"/>
          <a:ext cx="101346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kern="1200" dirty="0">
              <a:solidFill>
                <a:schemeClr val="bg1"/>
              </a:solidFill>
            </a:rPr>
            <a:t>18 Shared Family Homes</a:t>
          </a:r>
        </a:p>
      </cdr:txBody>
    </cdr:sp>
  </cdr:relSizeAnchor>
  <cdr:relSizeAnchor xmlns:cdr="http://schemas.openxmlformats.org/drawingml/2006/chartDrawing">
    <cdr:from>
      <cdr:x>0.15173</cdr:x>
      <cdr:y>0.47259</cdr:y>
    </cdr:from>
    <cdr:to>
      <cdr:x>0.37109</cdr:x>
      <cdr:y>0.68053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11D3A978-A722-7BF1-9B13-04338686D741}"/>
            </a:ext>
          </a:extLst>
        </cdr:cNvPr>
        <cdr:cNvSpPr txBox="1"/>
      </cdr:nvSpPr>
      <cdr:spPr>
        <a:xfrm xmlns:a="http://schemas.openxmlformats.org/drawingml/2006/main">
          <a:off x="842327" y="2725610"/>
          <a:ext cx="1217774" cy="11992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kern="1200" dirty="0">
              <a:solidFill>
                <a:schemeClr val="bg1">
                  <a:lumMod val="95000"/>
                </a:schemeClr>
              </a:solidFill>
            </a:rPr>
            <a:t>6 Staffed Residences </a:t>
          </a:r>
        </a:p>
      </cdr:txBody>
    </cdr:sp>
  </cdr:relSizeAnchor>
  <cdr:relSizeAnchor xmlns:cdr="http://schemas.openxmlformats.org/drawingml/2006/chartDrawing">
    <cdr:from>
      <cdr:x>0.0313</cdr:x>
      <cdr:y>0.22727</cdr:y>
    </cdr:from>
    <cdr:to>
      <cdr:x>0.22653</cdr:x>
      <cdr:y>0.38384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126AAC03-8CCC-540F-FB95-42555BC2BB29}"/>
            </a:ext>
          </a:extLst>
        </cdr:cNvPr>
        <cdr:cNvSpPr txBox="1"/>
      </cdr:nvSpPr>
      <cdr:spPr>
        <a:xfrm xmlns:a="http://schemas.openxmlformats.org/drawingml/2006/main">
          <a:off x="160038" y="1028700"/>
          <a:ext cx="998214" cy="708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kern="1200" dirty="0"/>
        </a:p>
        <a:p xmlns:a="http://schemas.openxmlformats.org/drawingml/2006/main">
          <a:endParaRPr lang="en-US" kern="1200" dirty="0"/>
        </a:p>
        <a:p xmlns:a="http://schemas.openxmlformats.org/drawingml/2006/main">
          <a:r>
            <a:rPr lang="en-US" sz="1100" kern="1200" dirty="0"/>
            <a:t>1 Community Participation Services </a:t>
          </a:r>
        </a:p>
      </cdr:txBody>
    </cdr:sp>
  </cdr:relSizeAnchor>
  <cdr:relSizeAnchor xmlns:cdr="http://schemas.openxmlformats.org/drawingml/2006/chartDrawing">
    <cdr:from>
      <cdr:x>0.16393</cdr:x>
      <cdr:y>0.08193</cdr:y>
    </cdr:from>
    <cdr:to>
      <cdr:x>0.34426</cdr:x>
      <cdr:y>0.21619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:a16="http://schemas.microsoft.com/office/drawing/2014/main" id="{CF5F070C-DDB2-C33E-ECAE-BBC7502E8898}"/>
            </a:ext>
          </a:extLst>
        </cdr:cNvPr>
        <cdr:cNvSpPr txBox="1"/>
      </cdr:nvSpPr>
      <cdr:spPr>
        <a:xfrm xmlns:a="http://schemas.openxmlformats.org/drawingml/2006/main">
          <a:off x="838200" y="370838"/>
          <a:ext cx="922020" cy="6076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kern="1200"/>
            <a:t>3 Assisted</a:t>
          </a:r>
          <a:r>
            <a:rPr lang="en-US" sz="1100" kern="1200" baseline="0"/>
            <a:t> Living</a:t>
          </a:r>
        </a:p>
        <a:p xmlns:a="http://schemas.openxmlformats.org/drawingml/2006/main">
          <a:r>
            <a:rPr lang="en-US" sz="1100" kern="1200" baseline="0"/>
            <a:t>Facilities</a:t>
          </a:r>
          <a:endParaRPr lang="en-US" sz="1100" kern="1200"/>
        </a:p>
      </cdr:txBody>
    </cdr:sp>
  </cdr:relSizeAnchor>
  <cdr:relSizeAnchor xmlns:cdr="http://schemas.openxmlformats.org/drawingml/2006/chartDrawing">
    <cdr:from>
      <cdr:x>0.24739</cdr:x>
      <cdr:y>0.20539</cdr:y>
    </cdr:from>
    <cdr:to>
      <cdr:x>0.29897</cdr:x>
      <cdr:y>0.26619</cdr:y>
    </cdr:to>
    <cdr:cxnSp macro="">
      <cdr:nvCxnSpPr>
        <cdr:cNvPr id="11" name="Straight Arrow Connector 10">
          <a:extLst xmlns:a="http://schemas.openxmlformats.org/drawingml/2006/main">
            <a:ext uri="{FF2B5EF4-FFF2-40B4-BE49-F238E27FC236}">
              <a16:creationId xmlns:a16="http://schemas.microsoft.com/office/drawing/2014/main" id="{B45DCAFA-436D-B139-4F4F-ECF27B5FBD90}"/>
            </a:ext>
          </a:extLst>
        </cdr:cNvPr>
        <cdr:cNvCxnSpPr/>
      </cdr:nvCxnSpPr>
      <cdr:spPr>
        <a:xfrm xmlns:a="http://schemas.openxmlformats.org/drawingml/2006/main">
          <a:off x="1462858" y="870168"/>
          <a:ext cx="304982" cy="25759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0.3696</cdr:x>
      <cdr:y>0.145</cdr:y>
    </cdr:from>
    <cdr:to>
      <cdr:x>0.55887</cdr:x>
      <cdr:y>0.19081</cdr:y>
    </cdr:to>
    <cdr:sp macro="" textlink="">
      <cdr:nvSpPr>
        <cdr:cNvPr id="12" name="TextBox 11">
          <a:extLst xmlns:a="http://schemas.openxmlformats.org/drawingml/2006/main">
            <a:ext uri="{FF2B5EF4-FFF2-40B4-BE49-F238E27FC236}">
              <a16:creationId xmlns:a16="http://schemas.microsoft.com/office/drawing/2014/main" id="{807C41CA-F6EC-7E5C-C48D-58FA6FC99258}"/>
            </a:ext>
          </a:extLst>
        </cdr:cNvPr>
        <cdr:cNvSpPr txBox="1"/>
      </cdr:nvSpPr>
      <cdr:spPr>
        <a:xfrm xmlns:a="http://schemas.openxmlformats.org/drawingml/2006/main">
          <a:off x="2051830" y="836295"/>
          <a:ext cx="1050730" cy="264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kern="1200" dirty="0"/>
            <a:t>1 New Provider</a:t>
          </a:r>
        </a:p>
      </cdr:txBody>
    </cdr:sp>
  </cdr:relSizeAnchor>
  <cdr:relSizeAnchor xmlns:cdr="http://schemas.openxmlformats.org/drawingml/2006/chartDrawing">
    <cdr:from>
      <cdr:x>0.15196</cdr:x>
      <cdr:y>0.35448</cdr:y>
    </cdr:from>
    <cdr:to>
      <cdr:x>0.20093</cdr:x>
      <cdr:y>0.38865</cdr:y>
    </cdr:to>
    <cdr:cxnSp macro="">
      <cdr:nvCxnSpPr>
        <cdr:cNvPr id="20" name="Straight Arrow Connector 19">
          <a:extLst xmlns:a="http://schemas.openxmlformats.org/drawingml/2006/main">
            <a:ext uri="{FF2B5EF4-FFF2-40B4-BE49-F238E27FC236}">
              <a16:creationId xmlns:a16="http://schemas.microsoft.com/office/drawing/2014/main" id="{E4C08641-0748-C229-3A38-26C30A03427B}"/>
            </a:ext>
          </a:extLst>
        </cdr:cNvPr>
        <cdr:cNvCxnSpPr/>
      </cdr:nvCxnSpPr>
      <cdr:spPr>
        <a:xfrm xmlns:a="http://schemas.openxmlformats.org/drawingml/2006/main">
          <a:off x="843585" y="2044400"/>
          <a:ext cx="271857" cy="19707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0.42912</cdr:x>
      <cdr:y>0.20138</cdr:y>
    </cdr:from>
    <cdr:to>
      <cdr:x>0.42912</cdr:x>
      <cdr:y>0.24718</cdr:y>
    </cdr:to>
    <cdr:cxnSp macro="">
      <cdr:nvCxnSpPr>
        <cdr:cNvPr id="23" name="Straight Arrow Connector 22">
          <a:extLst xmlns:a="http://schemas.openxmlformats.org/drawingml/2006/main">
            <a:ext uri="{FF2B5EF4-FFF2-40B4-BE49-F238E27FC236}">
              <a16:creationId xmlns:a16="http://schemas.microsoft.com/office/drawing/2014/main" id="{108BCCF2-3B79-00C7-FCCC-7906AB88C002}"/>
            </a:ext>
          </a:extLst>
        </cdr:cNvPr>
        <cdr:cNvCxnSpPr/>
      </cdr:nvCxnSpPr>
      <cdr:spPr>
        <a:xfrm xmlns:a="http://schemas.openxmlformats.org/drawingml/2006/main">
          <a:off x="2382254" y="1161415"/>
          <a:ext cx="0" cy="26416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0.71707</cdr:x>
      <cdr:y>0.07073</cdr:y>
    </cdr:from>
    <cdr:to>
      <cdr:x>0.96325</cdr:x>
      <cdr:y>0.18495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:a16="http://schemas.microsoft.com/office/drawing/2014/main" id="{7236EB16-471C-E77F-0B05-90DA6F989C1F}"/>
            </a:ext>
          </a:extLst>
        </cdr:cNvPr>
        <cdr:cNvSpPr txBox="1"/>
      </cdr:nvSpPr>
      <cdr:spPr>
        <a:xfrm xmlns:a="http://schemas.openxmlformats.org/drawingml/2006/main">
          <a:off x="3980784" y="407936"/>
          <a:ext cx="1366684" cy="6587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kern="1200" dirty="0"/>
        </a:p>
      </cdr:txBody>
    </cdr:sp>
  </cdr:relSizeAnchor>
  <cdr:relSizeAnchor xmlns:cdr="http://schemas.openxmlformats.org/drawingml/2006/chartDrawing">
    <cdr:from>
      <cdr:x>0.69404</cdr:x>
      <cdr:y>0.05709</cdr:y>
    </cdr:from>
    <cdr:to>
      <cdr:x>0.88355</cdr:x>
      <cdr:y>0.14233</cdr:y>
    </cdr:to>
    <cdr:sp macro="" textlink="">
      <cdr:nvSpPr>
        <cdr:cNvPr id="10" name="TextBox 9">
          <a:extLst xmlns:a="http://schemas.openxmlformats.org/drawingml/2006/main">
            <a:ext uri="{FF2B5EF4-FFF2-40B4-BE49-F238E27FC236}">
              <a16:creationId xmlns:a16="http://schemas.microsoft.com/office/drawing/2014/main" id="{53407D94-9422-BA03-C204-9CB5B93A7152}"/>
            </a:ext>
          </a:extLst>
        </cdr:cNvPr>
        <cdr:cNvSpPr txBox="1"/>
      </cdr:nvSpPr>
      <cdr:spPr>
        <a:xfrm xmlns:a="http://schemas.openxmlformats.org/drawingml/2006/main">
          <a:off x="3852964" y="329278"/>
          <a:ext cx="1052052" cy="4916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kern="12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0.52667</cdr:x>
      <cdr:y>0.48472</cdr:y>
    </cdr:from>
    <cdr:to>
      <cdr:x>0.67333</cdr:x>
      <cdr:y>0.60417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3C25240-E5F6-56E5-87B3-EA75E09B4956}"/>
            </a:ext>
          </a:extLst>
        </cdr:cNvPr>
        <cdr:cNvSpPr txBox="1"/>
      </cdr:nvSpPr>
      <cdr:spPr>
        <a:xfrm xmlns:a="http://schemas.openxmlformats.org/drawingml/2006/main">
          <a:off x="2407920" y="1329690"/>
          <a:ext cx="670560" cy="327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kern="1200"/>
        </a:p>
      </cdr:txBody>
    </cdr:sp>
  </cdr:relSizeAnchor>
  <cdr:relSizeAnchor xmlns:cdr="http://schemas.openxmlformats.org/drawingml/2006/chartDrawing">
    <cdr:from>
      <cdr:x>0.49776</cdr:x>
      <cdr:y>0.54453</cdr:y>
    </cdr:from>
    <cdr:to>
      <cdr:x>0.69598</cdr:x>
      <cdr:y>0.70237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9EA34B4D-1A4C-537B-1E59-E0BB6CACD03F}"/>
            </a:ext>
          </a:extLst>
        </cdr:cNvPr>
        <cdr:cNvSpPr txBox="1"/>
      </cdr:nvSpPr>
      <cdr:spPr>
        <a:xfrm xmlns:a="http://schemas.openxmlformats.org/drawingml/2006/main">
          <a:off x="2545080" y="1840230"/>
          <a:ext cx="101346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kern="1200" dirty="0">
              <a:solidFill>
                <a:schemeClr val="bg1"/>
              </a:solidFill>
            </a:rPr>
            <a:t>18 Shared Family Homes</a:t>
          </a:r>
        </a:p>
      </cdr:txBody>
    </cdr:sp>
  </cdr:relSizeAnchor>
  <cdr:relSizeAnchor xmlns:cdr="http://schemas.openxmlformats.org/drawingml/2006/chartDrawing">
    <cdr:from>
      <cdr:x>0.15173</cdr:x>
      <cdr:y>0.47259</cdr:y>
    </cdr:from>
    <cdr:to>
      <cdr:x>0.37109</cdr:x>
      <cdr:y>0.68053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11D3A978-A722-7BF1-9B13-04338686D741}"/>
            </a:ext>
          </a:extLst>
        </cdr:cNvPr>
        <cdr:cNvSpPr txBox="1"/>
      </cdr:nvSpPr>
      <cdr:spPr>
        <a:xfrm xmlns:a="http://schemas.openxmlformats.org/drawingml/2006/main">
          <a:off x="842327" y="2725610"/>
          <a:ext cx="1217774" cy="11992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kern="1200" dirty="0">
              <a:solidFill>
                <a:schemeClr val="bg1">
                  <a:lumMod val="95000"/>
                </a:schemeClr>
              </a:solidFill>
            </a:rPr>
            <a:t>6 Staffed Residences </a:t>
          </a:r>
        </a:p>
      </cdr:txBody>
    </cdr:sp>
  </cdr:relSizeAnchor>
  <cdr:relSizeAnchor xmlns:cdr="http://schemas.openxmlformats.org/drawingml/2006/chartDrawing">
    <cdr:from>
      <cdr:x>0.0313</cdr:x>
      <cdr:y>0.19442</cdr:y>
    </cdr:from>
    <cdr:to>
      <cdr:x>0.22653</cdr:x>
      <cdr:y>0.38384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126AAC03-8CCC-540F-FB95-42555BC2BB29}"/>
            </a:ext>
          </a:extLst>
        </cdr:cNvPr>
        <cdr:cNvSpPr txBox="1"/>
      </cdr:nvSpPr>
      <cdr:spPr>
        <a:xfrm xmlns:a="http://schemas.openxmlformats.org/drawingml/2006/main">
          <a:off x="163138" y="907416"/>
          <a:ext cx="1017554" cy="8840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 kern="1200" dirty="0"/>
            <a:t>      1  Community Participation Services </a:t>
          </a:r>
        </a:p>
        <a:p xmlns:a="http://schemas.openxmlformats.org/drawingml/2006/main">
          <a:endParaRPr lang="en-US" sz="1100" b="1" kern="1200" dirty="0"/>
        </a:p>
      </cdr:txBody>
    </cdr:sp>
  </cdr:relSizeAnchor>
  <cdr:relSizeAnchor xmlns:cdr="http://schemas.openxmlformats.org/drawingml/2006/chartDrawing">
    <cdr:from>
      <cdr:x>0.16393</cdr:x>
      <cdr:y>0.08193</cdr:y>
    </cdr:from>
    <cdr:to>
      <cdr:x>0.34426</cdr:x>
      <cdr:y>0.21619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:a16="http://schemas.microsoft.com/office/drawing/2014/main" id="{CF5F070C-DDB2-C33E-ECAE-BBC7502E8898}"/>
            </a:ext>
          </a:extLst>
        </cdr:cNvPr>
        <cdr:cNvSpPr txBox="1"/>
      </cdr:nvSpPr>
      <cdr:spPr>
        <a:xfrm xmlns:a="http://schemas.openxmlformats.org/drawingml/2006/main">
          <a:off x="838200" y="370838"/>
          <a:ext cx="922020" cy="6076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 kern="1200" dirty="0"/>
            <a:t>3 Assisted</a:t>
          </a:r>
          <a:r>
            <a:rPr lang="en-US" sz="1100" b="1" kern="1200" baseline="0" dirty="0"/>
            <a:t> Living</a:t>
          </a:r>
        </a:p>
        <a:p xmlns:a="http://schemas.openxmlformats.org/drawingml/2006/main">
          <a:r>
            <a:rPr lang="en-US" sz="1100" b="1" kern="1200" baseline="0" dirty="0"/>
            <a:t>Facilities</a:t>
          </a:r>
          <a:endParaRPr lang="en-US" sz="1100" b="1" kern="1200" dirty="0"/>
        </a:p>
      </cdr:txBody>
    </cdr:sp>
  </cdr:relSizeAnchor>
  <cdr:relSizeAnchor xmlns:cdr="http://schemas.openxmlformats.org/drawingml/2006/chartDrawing">
    <cdr:from>
      <cdr:x>0.24739</cdr:x>
      <cdr:y>0.20539</cdr:y>
    </cdr:from>
    <cdr:to>
      <cdr:x>0.29897</cdr:x>
      <cdr:y>0.26619</cdr:y>
    </cdr:to>
    <cdr:cxnSp macro="">
      <cdr:nvCxnSpPr>
        <cdr:cNvPr id="11" name="Straight Arrow Connector 10">
          <a:extLst xmlns:a="http://schemas.openxmlformats.org/drawingml/2006/main">
            <a:ext uri="{FF2B5EF4-FFF2-40B4-BE49-F238E27FC236}">
              <a16:creationId xmlns:a16="http://schemas.microsoft.com/office/drawing/2014/main" id="{B45DCAFA-436D-B139-4F4F-ECF27B5FBD90}"/>
            </a:ext>
          </a:extLst>
        </cdr:cNvPr>
        <cdr:cNvCxnSpPr/>
      </cdr:nvCxnSpPr>
      <cdr:spPr>
        <a:xfrm xmlns:a="http://schemas.openxmlformats.org/drawingml/2006/main">
          <a:off x="1462858" y="870168"/>
          <a:ext cx="304982" cy="25759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0.3696</cdr:x>
      <cdr:y>0.08558</cdr:y>
    </cdr:from>
    <cdr:to>
      <cdr:x>0.55887</cdr:x>
      <cdr:y>0.14435</cdr:y>
    </cdr:to>
    <cdr:sp macro="" textlink="">
      <cdr:nvSpPr>
        <cdr:cNvPr id="12" name="TextBox 11">
          <a:extLst xmlns:a="http://schemas.openxmlformats.org/drawingml/2006/main">
            <a:ext uri="{FF2B5EF4-FFF2-40B4-BE49-F238E27FC236}">
              <a16:creationId xmlns:a16="http://schemas.microsoft.com/office/drawing/2014/main" id="{807C41CA-F6EC-7E5C-C48D-58FA6FC99258}"/>
            </a:ext>
          </a:extLst>
        </cdr:cNvPr>
        <cdr:cNvSpPr txBox="1"/>
      </cdr:nvSpPr>
      <cdr:spPr>
        <a:xfrm xmlns:a="http://schemas.openxmlformats.org/drawingml/2006/main">
          <a:off x="1926385" y="399416"/>
          <a:ext cx="98649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b="1" kern="1200" dirty="0"/>
            <a:t>1 New Provider</a:t>
          </a:r>
        </a:p>
      </cdr:txBody>
    </cdr:sp>
  </cdr:relSizeAnchor>
  <cdr:relSizeAnchor xmlns:cdr="http://schemas.openxmlformats.org/drawingml/2006/chartDrawing">
    <cdr:from>
      <cdr:x>0.15546</cdr:x>
      <cdr:y>0.36204</cdr:y>
    </cdr:from>
    <cdr:to>
      <cdr:x>0.17885</cdr:x>
      <cdr:y>0.37728</cdr:y>
    </cdr:to>
    <cdr:cxnSp macro="">
      <cdr:nvCxnSpPr>
        <cdr:cNvPr id="20" name="Straight Arrow Connector 19">
          <a:extLst xmlns:a="http://schemas.openxmlformats.org/drawingml/2006/main">
            <a:ext uri="{FF2B5EF4-FFF2-40B4-BE49-F238E27FC236}">
              <a16:creationId xmlns:a16="http://schemas.microsoft.com/office/drawing/2014/main" id="{E4C08641-0748-C229-3A38-26C30A03427B}"/>
            </a:ext>
          </a:extLst>
        </cdr:cNvPr>
        <cdr:cNvCxnSpPr/>
      </cdr:nvCxnSpPr>
      <cdr:spPr>
        <a:xfrm xmlns:a="http://schemas.openxmlformats.org/drawingml/2006/main">
          <a:off x="810260" y="1689735"/>
          <a:ext cx="121920" cy="7112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0.42912</cdr:x>
      <cdr:y>0.14653</cdr:y>
    </cdr:from>
    <cdr:to>
      <cdr:x>0.42912</cdr:x>
      <cdr:y>0.20531</cdr:y>
    </cdr:to>
    <cdr:cxnSp macro="">
      <cdr:nvCxnSpPr>
        <cdr:cNvPr id="23" name="Straight Arrow Connector 22">
          <a:extLst xmlns:a="http://schemas.openxmlformats.org/drawingml/2006/main">
            <a:ext uri="{FF2B5EF4-FFF2-40B4-BE49-F238E27FC236}">
              <a16:creationId xmlns:a16="http://schemas.microsoft.com/office/drawing/2014/main" id="{108BCCF2-3B79-00C7-FCCC-7906AB88C002}"/>
            </a:ext>
          </a:extLst>
        </cdr:cNvPr>
        <cdr:cNvCxnSpPr/>
      </cdr:nvCxnSpPr>
      <cdr:spPr>
        <a:xfrm xmlns:a="http://schemas.openxmlformats.org/drawingml/2006/main">
          <a:off x="2236608" y="683895"/>
          <a:ext cx="0" cy="27432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0.71707</cdr:x>
      <cdr:y>0.07073</cdr:y>
    </cdr:from>
    <cdr:to>
      <cdr:x>0.96325</cdr:x>
      <cdr:y>0.18495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:a16="http://schemas.microsoft.com/office/drawing/2014/main" id="{7236EB16-471C-E77F-0B05-90DA6F989C1F}"/>
            </a:ext>
          </a:extLst>
        </cdr:cNvPr>
        <cdr:cNvSpPr txBox="1"/>
      </cdr:nvSpPr>
      <cdr:spPr>
        <a:xfrm xmlns:a="http://schemas.openxmlformats.org/drawingml/2006/main">
          <a:off x="3980784" y="407936"/>
          <a:ext cx="1366684" cy="6587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kern="1200" dirty="0"/>
        </a:p>
      </cdr:txBody>
    </cdr:sp>
  </cdr:relSizeAnchor>
  <cdr:relSizeAnchor xmlns:cdr="http://schemas.openxmlformats.org/drawingml/2006/chartDrawing">
    <cdr:from>
      <cdr:x>0.69404</cdr:x>
      <cdr:y>0.05709</cdr:y>
    </cdr:from>
    <cdr:to>
      <cdr:x>0.88355</cdr:x>
      <cdr:y>0.14233</cdr:y>
    </cdr:to>
    <cdr:sp macro="" textlink="">
      <cdr:nvSpPr>
        <cdr:cNvPr id="10" name="TextBox 9">
          <a:extLst xmlns:a="http://schemas.openxmlformats.org/drawingml/2006/main">
            <a:ext uri="{FF2B5EF4-FFF2-40B4-BE49-F238E27FC236}">
              <a16:creationId xmlns:a16="http://schemas.microsoft.com/office/drawing/2014/main" id="{53407D94-9422-BA03-C204-9CB5B93A7152}"/>
            </a:ext>
          </a:extLst>
        </cdr:cNvPr>
        <cdr:cNvSpPr txBox="1"/>
      </cdr:nvSpPr>
      <cdr:spPr>
        <a:xfrm xmlns:a="http://schemas.openxmlformats.org/drawingml/2006/main">
          <a:off x="3852964" y="329278"/>
          <a:ext cx="1052052" cy="4916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kern="12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994AA-C437-4EF4-8BEF-0B832D7FA420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8EC8D-EF88-0275-F75C-A789924433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57874-EF65-4B61-B062-40C932C8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20CE03-6C3A-EB4D-A9B1-7EFD38B58412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7D50D-BAA9-464B-B391-243138E078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2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7D50D-BAA9-464B-B391-243138E078D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29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7D50D-BAA9-464B-B391-243138E078D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919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7D50D-BAA9-464B-B391-243138E078D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229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9429764-E305-A48D-5244-9BCD20902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8286859"/>
            <a:chOff x="0" y="1"/>
            <a:chExt cx="12192000" cy="8286859"/>
          </a:xfrm>
        </p:grpSpPr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45F65CE3-2411-E8E5-B72E-F5CBEC4DDC55}"/>
                </a:ext>
              </a:extLst>
            </p:cNvPr>
            <p:cNvSpPr/>
            <p:nvPr userDrawn="1"/>
          </p:nvSpPr>
          <p:spPr>
            <a:xfrm>
              <a:off x="4000500" y="1087403"/>
              <a:ext cx="8191500" cy="5770597"/>
            </a:xfrm>
            <a:custGeom>
              <a:avLst/>
              <a:gdLst>
                <a:gd name="connsiteX0" fmla="*/ 4929467 w 8191500"/>
                <a:gd name="connsiteY0" fmla="*/ 0 h 5770597"/>
                <a:gd name="connsiteX1" fmla="*/ 8065066 w 8191500"/>
                <a:gd name="connsiteY1" fmla="*/ 1118513 h 5770597"/>
                <a:gd name="connsiteX2" fmla="*/ 8191500 w 8191500"/>
                <a:gd name="connsiteY2" fmla="*/ 1227339 h 5770597"/>
                <a:gd name="connsiteX3" fmla="*/ 8191500 w 8191500"/>
                <a:gd name="connsiteY3" fmla="*/ 5770597 h 5770597"/>
                <a:gd name="connsiteX4" fmla="*/ 79523 w 8191500"/>
                <a:gd name="connsiteY4" fmla="*/ 5770597 h 5770597"/>
                <a:gd name="connsiteX5" fmla="*/ 56799 w 8191500"/>
                <a:gd name="connsiteY5" fmla="*/ 5644158 h 5770597"/>
                <a:gd name="connsiteX6" fmla="*/ 0 w 8191500"/>
                <a:gd name="connsiteY6" fmla="*/ 4898209 h 5770597"/>
                <a:gd name="connsiteX7" fmla="*/ 4929467 w 8191500"/>
                <a:gd name="connsiteY7" fmla="*/ 0 h 57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91500" h="5770597">
                  <a:moveTo>
                    <a:pt x="4929467" y="0"/>
                  </a:moveTo>
                  <a:cubicBezTo>
                    <a:pt x="6120547" y="0"/>
                    <a:pt x="7212963" y="419755"/>
                    <a:pt x="8065066" y="1118513"/>
                  </a:cubicBezTo>
                  <a:lnTo>
                    <a:pt x="8191500" y="1227339"/>
                  </a:lnTo>
                  <a:lnTo>
                    <a:pt x="8191500" y="5770597"/>
                  </a:lnTo>
                  <a:lnTo>
                    <a:pt x="79523" y="5770597"/>
                  </a:lnTo>
                  <a:lnTo>
                    <a:pt x="56799" y="5644158"/>
                  </a:lnTo>
                  <a:cubicBezTo>
                    <a:pt x="19398" y="5400934"/>
                    <a:pt x="0" y="5151822"/>
                    <a:pt x="0" y="4898209"/>
                  </a:cubicBezTo>
                  <a:cubicBezTo>
                    <a:pt x="0" y="2193003"/>
                    <a:pt x="2206998" y="0"/>
                    <a:pt x="49294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B6B51B3-AA6C-9C5E-7032-5AEA05D459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241" y="183933"/>
              <a:ext cx="0" cy="1597708"/>
            </a:xfrm>
            <a:prstGeom prst="line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: Shape 13">
              <a:extLst>
                <a:ext uri="{FF2B5EF4-FFF2-40B4-BE49-F238E27FC236}">
                  <a16:creationId xmlns:a16="http://schemas.microsoft.com/office/drawing/2014/main" id="{4F28561D-5B3C-F08A-F7B5-48E6B74EAEBD}"/>
                </a:ext>
              </a:extLst>
            </p:cNvPr>
            <p:cNvSpPr/>
            <p:nvPr userDrawn="1"/>
          </p:nvSpPr>
          <p:spPr>
            <a:xfrm>
              <a:off x="5292348" y="1"/>
              <a:ext cx="2279742" cy="1267785"/>
            </a:xfrm>
            <a:custGeom>
              <a:avLst/>
              <a:gdLst>
                <a:gd name="connsiteX0" fmla="*/ 0 w 2279742"/>
                <a:gd name="connsiteY0" fmla="*/ 0 h 1267785"/>
                <a:gd name="connsiteX1" fmla="*/ 138700 w 2279742"/>
                <a:gd name="connsiteY1" fmla="*/ 0 h 1267785"/>
                <a:gd name="connsiteX2" fmla="*/ 138700 w 2279742"/>
                <a:gd name="connsiteY2" fmla="*/ 1078193 h 1267785"/>
                <a:gd name="connsiteX3" fmla="*/ 2002733 w 2279742"/>
                <a:gd name="connsiteY3" fmla="*/ 0 h 1267785"/>
                <a:gd name="connsiteX4" fmla="*/ 2279742 w 2279742"/>
                <a:gd name="connsiteY4" fmla="*/ 0 h 1267785"/>
                <a:gd name="connsiteX5" fmla="*/ 104026 w 2279742"/>
                <a:gd name="connsiteY5" fmla="*/ 1258503 h 1267785"/>
                <a:gd name="connsiteX6" fmla="*/ 69351 w 2279742"/>
                <a:gd name="connsiteY6" fmla="*/ 1267785 h 1267785"/>
                <a:gd name="connsiteX7" fmla="*/ 0 w 2279742"/>
                <a:gd name="connsiteY7" fmla="*/ 1198436 h 126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9742" h="1267785">
                  <a:moveTo>
                    <a:pt x="0" y="0"/>
                  </a:moveTo>
                  <a:lnTo>
                    <a:pt x="138700" y="0"/>
                  </a:lnTo>
                  <a:lnTo>
                    <a:pt x="138700" y="1078193"/>
                  </a:lnTo>
                  <a:lnTo>
                    <a:pt x="2002733" y="0"/>
                  </a:lnTo>
                  <a:lnTo>
                    <a:pt x="2279742" y="0"/>
                  </a:lnTo>
                  <a:lnTo>
                    <a:pt x="104026" y="1258503"/>
                  </a:lnTo>
                  <a:cubicBezTo>
                    <a:pt x="93484" y="1264595"/>
                    <a:pt x="81523" y="1267796"/>
                    <a:pt x="69351" y="1267785"/>
                  </a:cubicBezTo>
                  <a:cubicBezTo>
                    <a:pt x="31049" y="1267785"/>
                    <a:pt x="0" y="1236737"/>
                    <a:pt x="0" y="1198436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15">
              <a:extLst>
                <a:ext uri="{FF2B5EF4-FFF2-40B4-BE49-F238E27FC236}">
                  <a16:creationId xmlns:a16="http://schemas.microsoft.com/office/drawing/2014/main" id="{7BD7FF70-44B7-E753-26CD-E228B56C2517}"/>
                </a:ext>
              </a:extLst>
            </p:cNvPr>
            <p:cNvSpPr/>
            <p:nvPr userDrawn="1"/>
          </p:nvSpPr>
          <p:spPr>
            <a:xfrm>
              <a:off x="10208695" y="1"/>
              <a:ext cx="1135066" cy="477997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F9EE857-93B9-ACF6-2AB4-2A29C4B94776}"/>
                </a:ext>
              </a:extLst>
            </p:cNvPr>
            <p:cNvSpPr/>
            <p:nvPr userDrawn="1"/>
          </p:nvSpPr>
          <p:spPr>
            <a:xfrm>
              <a:off x="1569044" y="514898"/>
              <a:ext cx="2393351" cy="23284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9">
              <a:extLst>
                <a:ext uri="{FF2B5EF4-FFF2-40B4-BE49-F238E27FC236}">
                  <a16:creationId xmlns:a16="http://schemas.microsoft.com/office/drawing/2014/main" id="{75030D84-5EEB-A095-3D43-0ED22BDB8406}"/>
                </a:ext>
              </a:extLst>
            </p:cNvPr>
            <p:cNvSpPr/>
            <p:nvPr userDrawn="1"/>
          </p:nvSpPr>
          <p:spPr>
            <a:xfrm flipH="1">
              <a:off x="0" y="2949740"/>
              <a:ext cx="1186451" cy="1771650"/>
            </a:xfrm>
            <a:custGeom>
              <a:avLst/>
              <a:gdLst>
                <a:gd name="connsiteX0" fmla="*/ 61913 w 1186451"/>
                <a:gd name="connsiteY0" fmla="*/ 0 h 1771650"/>
                <a:gd name="connsiteX1" fmla="*/ 1186451 w 1186451"/>
                <a:gd name="connsiteY1" fmla="*/ 0 h 1771650"/>
                <a:gd name="connsiteX2" fmla="*/ 1186451 w 1186451"/>
                <a:gd name="connsiteY2" fmla="*/ 123825 h 1771650"/>
                <a:gd name="connsiteX3" fmla="*/ 123825 w 1186451"/>
                <a:gd name="connsiteY3" fmla="*/ 123825 h 1771650"/>
                <a:gd name="connsiteX4" fmla="*/ 123825 w 1186451"/>
                <a:gd name="connsiteY4" fmla="*/ 1647825 h 1771650"/>
                <a:gd name="connsiteX5" fmla="*/ 1186451 w 1186451"/>
                <a:gd name="connsiteY5" fmla="*/ 1647825 h 1771650"/>
                <a:gd name="connsiteX6" fmla="*/ 1186451 w 1186451"/>
                <a:gd name="connsiteY6" fmla="*/ 1771650 h 1771650"/>
                <a:gd name="connsiteX7" fmla="*/ 61913 w 1186451"/>
                <a:gd name="connsiteY7" fmla="*/ 1771650 h 1771650"/>
                <a:gd name="connsiteX8" fmla="*/ 0 w 1186451"/>
                <a:gd name="connsiteY8" fmla="*/ 1709738 h 1771650"/>
                <a:gd name="connsiteX9" fmla="*/ 0 w 1186451"/>
                <a:gd name="connsiteY9" fmla="*/ 61913 h 1771650"/>
                <a:gd name="connsiteX10" fmla="*/ 61913 w 1186451"/>
                <a:gd name="connsiteY10" fmla="*/ 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451" h="1771650">
                  <a:moveTo>
                    <a:pt x="61913" y="0"/>
                  </a:moveTo>
                  <a:lnTo>
                    <a:pt x="1186451" y="0"/>
                  </a:lnTo>
                  <a:lnTo>
                    <a:pt x="1186451" y="123825"/>
                  </a:lnTo>
                  <a:lnTo>
                    <a:pt x="123825" y="123825"/>
                  </a:lnTo>
                  <a:lnTo>
                    <a:pt x="123825" y="1647825"/>
                  </a:lnTo>
                  <a:lnTo>
                    <a:pt x="1186451" y="1647825"/>
                  </a:lnTo>
                  <a:lnTo>
                    <a:pt x="1186451" y="1771650"/>
                  </a:lnTo>
                  <a:lnTo>
                    <a:pt x="61913" y="1771650"/>
                  </a:lnTo>
                  <a:cubicBezTo>
                    <a:pt x="27719" y="1771650"/>
                    <a:pt x="0" y="1743932"/>
                    <a:pt x="0" y="1709738"/>
                  </a:cubicBez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26E6DE3E-6851-19AD-2E60-22F006238173}"/>
                </a:ext>
              </a:extLst>
            </p:cNvPr>
            <p:cNvSpPr/>
            <p:nvPr userDrawn="1"/>
          </p:nvSpPr>
          <p:spPr>
            <a:xfrm rot="16200000">
              <a:off x="1539683" y="4203427"/>
              <a:ext cx="4083433" cy="4083433"/>
            </a:xfrm>
            <a:prstGeom prst="arc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4474" y="2949739"/>
            <a:ext cx="6261291" cy="2396686"/>
          </a:xfrm>
        </p:spPr>
        <p:txBody>
          <a:bodyPr anchor="b" anchorCtr="0">
            <a:no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42467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9FE4C84-13A1-72EA-6541-7C8FDDEA7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61563" y="5800859"/>
            <a:ext cx="692016" cy="692016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30468883-4E51-D3BD-E1C6-601ED9B6E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1438747" flipV="1">
            <a:off x="7967025" y="2530995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111AEF3F-9A86-45CE-4817-E3E6863DC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11764789" y="390570"/>
            <a:ext cx="437721" cy="797078"/>
          </a:xfrm>
          <a:custGeom>
            <a:avLst/>
            <a:gdLst>
              <a:gd name="connsiteX0" fmla="*/ 28069 w 437721"/>
              <a:gd name="connsiteY0" fmla="*/ 0 h 797078"/>
              <a:gd name="connsiteX1" fmla="*/ 437721 w 437721"/>
              <a:gd name="connsiteY1" fmla="*/ 398539 h 797078"/>
              <a:gd name="connsiteX2" fmla="*/ 28069 w 437721"/>
              <a:gd name="connsiteY2" fmla="*/ 797078 h 797078"/>
              <a:gd name="connsiteX3" fmla="*/ 0 w 437721"/>
              <a:gd name="connsiteY3" fmla="*/ 794325 h 797078"/>
              <a:gd name="connsiteX4" fmla="*/ 0 w 437721"/>
              <a:gd name="connsiteY4" fmla="*/ 2753 h 797078"/>
              <a:gd name="connsiteX5" fmla="*/ 28069 w 437721"/>
              <a:gd name="connsiteY5" fmla="*/ 0 h 79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7721" h="797078">
                <a:moveTo>
                  <a:pt x="28069" y="0"/>
                </a:moveTo>
                <a:cubicBezTo>
                  <a:pt x="254314" y="0"/>
                  <a:pt x="437721" y="178432"/>
                  <a:pt x="437721" y="398539"/>
                </a:cubicBezTo>
                <a:cubicBezTo>
                  <a:pt x="437721" y="618646"/>
                  <a:pt x="254314" y="797078"/>
                  <a:pt x="28069" y="797078"/>
                </a:cubicBezTo>
                <a:lnTo>
                  <a:pt x="0" y="794325"/>
                </a:lnTo>
                <a:lnTo>
                  <a:pt x="0" y="2753"/>
                </a:lnTo>
                <a:lnTo>
                  <a:pt x="2806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5A792C8-BB21-CDAF-668C-C1EFF45540C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38200" y="1825625"/>
            <a:ext cx="6934200" cy="4297680"/>
          </a:xfr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>
              <a:spcBef>
                <a:spcPts val="500"/>
              </a:spcBef>
              <a:spcAft>
                <a:spcPts val="800"/>
              </a:spcAft>
              <a:buClr>
                <a:schemeClr val="accent2"/>
              </a:buClr>
              <a:defRPr sz="1800"/>
            </a:lvl2pPr>
            <a:lvl3pPr>
              <a:spcBef>
                <a:spcPts val="1000"/>
              </a:spcBef>
              <a:buClr>
                <a:schemeClr val="accent2"/>
              </a:buClr>
              <a:defRPr sz="1800"/>
            </a:lvl3pPr>
            <a:lvl4pPr>
              <a:spcBef>
                <a:spcPts val="1000"/>
              </a:spcBef>
              <a:buClr>
                <a:schemeClr val="accent2"/>
              </a:buClr>
              <a:defRPr sz="1800"/>
            </a:lvl4pPr>
            <a:lvl5pPr>
              <a:spcBef>
                <a:spcPts val="1000"/>
              </a:spcBef>
              <a:buClr>
                <a:schemeClr val="accent2"/>
              </a:buClr>
              <a:defRPr sz="18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sz="1800">
              <a:latin typeface="Avenir Next LT Pro" panose="020B0504020202020204" pitchFamily="34" charset="77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DFB03A-367B-9ADA-8071-E22871EC11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903029" y="1825625"/>
            <a:ext cx="3450771" cy="429768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0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 anchorCtr="0">
            <a:noAutofit/>
          </a:bodyPr>
          <a:lstStyle/>
          <a:p>
            <a:r>
              <a:rPr lang="en-US"/>
              <a:t>Click to add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0CEAFE70-86D3-8690-31CA-F9A1FBA494D0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199" y="1825625"/>
            <a:ext cx="10515600" cy="429768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626099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7B7232D-F1A6-B6C3-3BBF-E834CC7CD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5930138" cy="6858001"/>
            <a:chOff x="0" y="-1"/>
            <a:chExt cx="5930138" cy="685800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D306340-6BFD-FE3D-535B-B59C1C44EDDA}"/>
                </a:ext>
              </a:extLst>
            </p:cNvPr>
            <p:cNvSpPr/>
            <p:nvPr userDrawn="1"/>
          </p:nvSpPr>
          <p:spPr>
            <a:xfrm>
              <a:off x="383877" y="778462"/>
              <a:ext cx="5315035" cy="53150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11">
              <a:extLst>
                <a:ext uri="{FF2B5EF4-FFF2-40B4-BE49-F238E27FC236}">
                  <a16:creationId xmlns:a16="http://schemas.microsoft.com/office/drawing/2014/main" id="{338E6C4B-ABF3-8B7E-8DCF-A93F69C712B1}"/>
                </a:ext>
              </a:extLst>
            </p:cNvPr>
            <p:cNvSpPr/>
            <p:nvPr userDrawn="1"/>
          </p:nvSpPr>
          <p:spPr>
            <a:xfrm flipH="1">
              <a:off x="530529" y="0"/>
              <a:ext cx="1155142" cy="591009"/>
            </a:xfrm>
            <a:custGeom>
              <a:avLst/>
              <a:gdLst>
                <a:gd name="connsiteX0" fmla="*/ 1355 w 1155142"/>
                <a:gd name="connsiteY0" fmla="*/ 0 h 591009"/>
                <a:gd name="connsiteX1" fmla="*/ 1153787 w 1155142"/>
                <a:gd name="connsiteY1" fmla="*/ 0 h 591009"/>
                <a:gd name="connsiteX2" fmla="*/ 1155142 w 1155142"/>
                <a:gd name="connsiteY2" fmla="*/ 13438 h 591009"/>
                <a:gd name="connsiteX3" fmla="*/ 577571 w 1155142"/>
                <a:gd name="connsiteY3" fmla="*/ 591009 h 591009"/>
                <a:gd name="connsiteX4" fmla="*/ 0 w 1155142"/>
                <a:gd name="connsiteY4" fmla="*/ 13438 h 5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142" h="591009">
                  <a:moveTo>
                    <a:pt x="1355" y="0"/>
                  </a:moveTo>
                  <a:lnTo>
                    <a:pt x="1153787" y="0"/>
                  </a:lnTo>
                  <a:lnTo>
                    <a:pt x="1155142" y="13438"/>
                  </a:lnTo>
                  <a:cubicBezTo>
                    <a:pt x="1155142" y="332422"/>
                    <a:pt x="896555" y="591009"/>
                    <a:pt x="577571" y="591009"/>
                  </a:cubicBezTo>
                  <a:cubicBezTo>
                    <a:pt x="258587" y="591009"/>
                    <a:pt x="0" y="332422"/>
                    <a:pt x="0" y="134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6F90F99F-B12A-E8F9-5A86-D76B201D6308}"/>
                </a:ext>
              </a:extLst>
            </p:cNvPr>
            <p:cNvSpPr/>
            <p:nvPr userDrawn="1"/>
          </p:nvSpPr>
          <p:spPr>
            <a:xfrm flipH="1">
              <a:off x="3961511" y="-1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5">
              <a:extLst>
                <a:ext uri="{FF2B5EF4-FFF2-40B4-BE49-F238E27FC236}">
                  <a16:creationId xmlns:a16="http://schemas.microsoft.com/office/drawing/2014/main" id="{BFA99EFE-81BC-95EA-FA61-B7199AD98A74}"/>
                </a:ext>
              </a:extLst>
            </p:cNvPr>
            <p:cNvSpPr/>
            <p:nvPr userDrawn="1"/>
          </p:nvSpPr>
          <p:spPr>
            <a:xfrm flipH="1">
              <a:off x="0" y="2936831"/>
              <a:ext cx="159741" cy="552996"/>
            </a:xfrm>
            <a:custGeom>
              <a:avLst/>
              <a:gdLst>
                <a:gd name="connsiteX0" fmla="*/ 159741 w 159741"/>
                <a:gd name="connsiteY0" fmla="*/ 0 h 552996"/>
                <a:gd name="connsiteX1" fmla="*/ 159741 w 159741"/>
                <a:gd name="connsiteY1" fmla="*/ 552996 h 552996"/>
                <a:gd name="connsiteX2" fmla="*/ 141849 w 159741"/>
                <a:gd name="connsiteY2" fmla="*/ 543285 h 552996"/>
                <a:gd name="connsiteX3" fmla="*/ 0 w 159741"/>
                <a:gd name="connsiteY3" fmla="*/ 276498 h 552996"/>
                <a:gd name="connsiteX4" fmla="*/ 141849 w 159741"/>
                <a:gd name="connsiteY4" fmla="*/ 9711 h 55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41" h="552996">
                  <a:moveTo>
                    <a:pt x="159741" y="0"/>
                  </a:moveTo>
                  <a:lnTo>
                    <a:pt x="159741" y="552996"/>
                  </a:lnTo>
                  <a:lnTo>
                    <a:pt x="141849" y="543285"/>
                  </a:lnTo>
                  <a:cubicBezTo>
                    <a:pt x="56268" y="485467"/>
                    <a:pt x="0" y="387554"/>
                    <a:pt x="0" y="276498"/>
                  </a:cubicBezTo>
                  <a:cubicBezTo>
                    <a:pt x="0" y="165443"/>
                    <a:pt x="56268" y="67529"/>
                    <a:pt x="141849" y="9711"/>
                  </a:cubicBezTo>
                  <a:close/>
                </a:path>
              </a:pathLst>
            </a:custGeom>
            <a:solidFill>
              <a:schemeClr val="accent4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7">
              <a:extLst>
                <a:ext uri="{FF2B5EF4-FFF2-40B4-BE49-F238E27FC236}">
                  <a16:creationId xmlns:a16="http://schemas.microsoft.com/office/drawing/2014/main" id="{DD9FC028-D877-28FE-C646-DBD85D932641}"/>
                </a:ext>
              </a:extLst>
            </p:cNvPr>
            <p:cNvSpPr/>
            <p:nvPr userDrawn="1"/>
          </p:nvSpPr>
          <p:spPr>
            <a:xfrm flipH="1">
              <a:off x="0" y="5835649"/>
              <a:ext cx="1548180" cy="1022351"/>
            </a:xfrm>
            <a:custGeom>
              <a:avLst/>
              <a:gdLst>
                <a:gd name="connsiteX0" fmla="*/ 61913 w 1548180"/>
                <a:gd name="connsiteY0" fmla="*/ 0 h 1022351"/>
                <a:gd name="connsiteX1" fmla="*/ 1548180 w 1548180"/>
                <a:gd name="connsiteY1" fmla="*/ 0 h 1022351"/>
                <a:gd name="connsiteX2" fmla="*/ 1548180 w 1548180"/>
                <a:gd name="connsiteY2" fmla="*/ 123825 h 1022351"/>
                <a:gd name="connsiteX3" fmla="*/ 123825 w 1548180"/>
                <a:gd name="connsiteY3" fmla="*/ 123825 h 1022351"/>
                <a:gd name="connsiteX4" fmla="*/ 123825 w 1548180"/>
                <a:gd name="connsiteY4" fmla="*/ 1022351 h 1022351"/>
                <a:gd name="connsiteX5" fmla="*/ 0 w 1548180"/>
                <a:gd name="connsiteY5" fmla="*/ 1022351 h 1022351"/>
                <a:gd name="connsiteX6" fmla="*/ 0 w 1548180"/>
                <a:gd name="connsiteY6" fmla="*/ 61913 h 1022351"/>
                <a:gd name="connsiteX7" fmla="*/ 61913 w 1548180"/>
                <a:gd name="connsiteY7" fmla="*/ 0 h 10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180" h="1022351">
                  <a:moveTo>
                    <a:pt x="61913" y="0"/>
                  </a:moveTo>
                  <a:lnTo>
                    <a:pt x="1548180" y="0"/>
                  </a:lnTo>
                  <a:lnTo>
                    <a:pt x="1548180" y="123825"/>
                  </a:lnTo>
                  <a:lnTo>
                    <a:pt x="123825" y="123825"/>
                  </a:lnTo>
                  <a:lnTo>
                    <a:pt x="123825" y="1022351"/>
                  </a:lnTo>
                  <a:lnTo>
                    <a:pt x="0" y="102235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21">
              <a:extLst>
                <a:ext uri="{FF2B5EF4-FFF2-40B4-BE49-F238E27FC236}">
                  <a16:creationId xmlns:a16="http://schemas.microsoft.com/office/drawing/2014/main" id="{AA0AFFE9-F0C2-BDA0-BF87-9977706AB6A8}"/>
                </a:ext>
              </a:extLst>
            </p:cNvPr>
            <p:cNvSpPr/>
            <p:nvPr userDrawn="1"/>
          </p:nvSpPr>
          <p:spPr>
            <a:xfrm flipH="1">
              <a:off x="4364198" y="6258755"/>
              <a:ext cx="1565940" cy="599245"/>
            </a:xfrm>
            <a:custGeom>
              <a:avLst/>
              <a:gdLst>
                <a:gd name="connsiteX0" fmla="*/ 782970 w 1565940"/>
                <a:gd name="connsiteY0" fmla="*/ 0 h 599245"/>
                <a:gd name="connsiteX1" fmla="*/ 1528042 w 1565940"/>
                <a:gd name="connsiteY1" fmla="*/ 480469 h 599245"/>
                <a:gd name="connsiteX2" fmla="*/ 1565940 w 1565940"/>
                <a:gd name="connsiteY2" fmla="*/ 599245 h 599245"/>
                <a:gd name="connsiteX3" fmla="*/ 0 w 1565940"/>
                <a:gd name="connsiteY3" fmla="*/ 599245 h 599245"/>
                <a:gd name="connsiteX4" fmla="*/ 37898 w 1565940"/>
                <a:gd name="connsiteY4" fmla="*/ 480469 h 599245"/>
                <a:gd name="connsiteX5" fmla="*/ 782970 w 1565940"/>
                <a:gd name="connsiteY5" fmla="*/ 0 h 5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940" h="599245">
                  <a:moveTo>
                    <a:pt x="782970" y="0"/>
                  </a:moveTo>
                  <a:cubicBezTo>
                    <a:pt x="1117910" y="0"/>
                    <a:pt x="1405287" y="198118"/>
                    <a:pt x="1528042" y="480469"/>
                  </a:cubicBezTo>
                  <a:lnTo>
                    <a:pt x="1565940" y="599245"/>
                  </a:lnTo>
                  <a:lnTo>
                    <a:pt x="0" y="599245"/>
                  </a:lnTo>
                  <a:lnTo>
                    <a:pt x="37898" y="480469"/>
                  </a:lnTo>
                  <a:cubicBezTo>
                    <a:pt x="160653" y="198118"/>
                    <a:pt x="448030" y="0"/>
                    <a:pt x="782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876" y="764502"/>
            <a:ext cx="5315035" cy="5328996"/>
          </a:xfrm>
        </p:spPr>
        <p:txBody>
          <a:bodyPr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05455" y="755171"/>
            <a:ext cx="4619937" cy="5315035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96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E96D25F-53A2-6217-84B4-7EB874F0B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89189" y="941148"/>
            <a:ext cx="11182430" cy="4797821"/>
            <a:chOff x="489189" y="941148"/>
            <a:chExt cx="11182430" cy="479782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50FA62D-C8AE-52B8-1712-6116756D1A83}"/>
                </a:ext>
              </a:extLst>
            </p:cNvPr>
            <p:cNvSpPr/>
            <p:nvPr userDrawn="1"/>
          </p:nvSpPr>
          <p:spPr>
            <a:xfrm>
              <a:off x="489189" y="1119031"/>
              <a:ext cx="4619938" cy="4619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1D2D6A01-57CF-3C0B-968C-E5A8FD352320}"/>
                </a:ext>
              </a:extLst>
            </p:cNvPr>
            <p:cNvSpPr/>
            <p:nvPr userDrawn="1"/>
          </p:nvSpPr>
          <p:spPr>
            <a:xfrm rot="19809111">
              <a:off x="8683720" y="941148"/>
              <a:ext cx="2987899" cy="2987899"/>
            </a:xfrm>
            <a:prstGeom prst="arc">
              <a:avLst>
                <a:gd name="adj1" fmla="val 15817365"/>
                <a:gd name="adj2" fmla="val 1781380"/>
              </a:avLst>
            </a:prstGeom>
            <a:ln w="127000" cap="rnd">
              <a:solidFill>
                <a:schemeClr val="accent4"/>
              </a:solidFill>
              <a:prstDash val="dash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10BEFAA-C349-7DB1-1827-0FA48A430AD8}"/>
                </a:ext>
              </a:extLst>
            </p:cNvPr>
            <p:cNvSpPr/>
            <p:nvPr userDrawn="1"/>
          </p:nvSpPr>
          <p:spPr>
            <a:xfrm>
              <a:off x="910048" y="4780992"/>
              <a:ext cx="546100" cy="546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57" y="1119031"/>
            <a:ext cx="4384736" cy="4619938"/>
          </a:xfrm>
        </p:spPr>
        <p:txBody>
          <a:bodyPr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01708" y="554942"/>
            <a:ext cx="5552091" cy="576822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438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EF93C3C-09E9-6CD0-EF4B-6DE09539EE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011782 w 12192000"/>
              <a:gd name="connsiteY0" fmla="*/ 4817511 h 6858000"/>
              <a:gd name="connsiteX1" fmla="*/ 8937059 w 12192000"/>
              <a:gd name="connsiteY1" fmla="*/ 4972626 h 6858000"/>
              <a:gd name="connsiteX2" fmla="*/ 8588084 w 12192000"/>
              <a:gd name="connsiteY2" fmla="*/ 5489438 h 6858000"/>
              <a:gd name="connsiteX3" fmla="*/ 8565206 w 12192000"/>
              <a:gd name="connsiteY3" fmla="*/ 5514611 h 6858000"/>
              <a:gd name="connsiteX4" fmla="*/ 8569944 w 12192000"/>
              <a:gd name="connsiteY4" fmla="*/ 5520198 h 6858000"/>
              <a:gd name="connsiteX5" fmla="*/ 8878607 w 12192000"/>
              <a:gd name="connsiteY5" fmla="*/ 5644582 h 6858000"/>
              <a:gd name="connsiteX6" fmla="*/ 9315123 w 12192000"/>
              <a:gd name="connsiteY6" fmla="*/ 5219907 h 6858000"/>
              <a:gd name="connsiteX7" fmla="*/ 9048519 w 12192000"/>
              <a:gd name="connsiteY7" fmla="*/ 4828605 h 6858000"/>
              <a:gd name="connsiteX8" fmla="*/ 6096000 w 12192000"/>
              <a:gd name="connsiteY8" fmla="*/ 200625 h 6858000"/>
              <a:gd name="connsiteX9" fmla="*/ 2867625 w 12192000"/>
              <a:gd name="connsiteY9" fmla="*/ 3429000 h 6858000"/>
              <a:gd name="connsiteX10" fmla="*/ 6096000 w 12192000"/>
              <a:gd name="connsiteY10" fmla="*/ 6657375 h 6858000"/>
              <a:gd name="connsiteX11" fmla="*/ 9324375 w 12192000"/>
              <a:gd name="connsiteY11" fmla="*/ 3429000 h 6858000"/>
              <a:gd name="connsiteX12" fmla="*/ 6096000 w 12192000"/>
              <a:gd name="connsiteY12" fmla="*/ 200625 h 6858000"/>
              <a:gd name="connsiteX13" fmla="*/ 0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6858000 h 6858000"/>
              <a:gd name="connsiteX16" fmla="*/ 0 w 12192000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858000">
                <a:moveTo>
                  <a:pt x="9011782" y="4817511"/>
                </a:moveTo>
                <a:lnTo>
                  <a:pt x="8937059" y="4972626"/>
                </a:lnTo>
                <a:cubicBezTo>
                  <a:pt x="8837255" y="5156349"/>
                  <a:pt x="8720206" y="5329344"/>
                  <a:pt x="8588084" y="5489438"/>
                </a:cubicBezTo>
                <a:lnTo>
                  <a:pt x="8565206" y="5514611"/>
                </a:lnTo>
                <a:lnTo>
                  <a:pt x="8569944" y="5520198"/>
                </a:lnTo>
                <a:cubicBezTo>
                  <a:pt x="8648938" y="5597049"/>
                  <a:pt x="8758066" y="5644582"/>
                  <a:pt x="8878607" y="5644582"/>
                </a:cubicBezTo>
                <a:cubicBezTo>
                  <a:pt x="9119688" y="5644582"/>
                  <a:pt x="9315123" y="5454449"/>
                  <a:pt x="9315123" y="5219907"/>
                </a:cubicBezTo>
                <a:cubicBezTo>
                  <a:pt x="9315123" y="5044001"/>
                  <a:pt x="9205191" y="4893074"/>
                  <a:pt x="9048519" y="4828605"/>
                </a:cubicBezTo>
                <a:close/>
                <a:moveTo>
                  <a:pt x="6096000" y="200625"/>
                </a:moveTo>
                <a:cubicBezTo>
                  <a:pt x="4313018" y="200625"/>
                  <a:pt x="2867625" y="1646018"/>
                  <a:pt x="2867625" y="3429000"/>
                </a:cubicBezTo>
                <a:cubicBezTo>
                  <a:pt x="2867625" y="5211982"/>
                  <a:pt x="4313018" y="6657375"/>
                  <a:pt x="6096000" y="6657375"/>
                </a:cubicBezTo>
                <a:cubicBezTo>
                  <a:pt x="7878982" y="6657375"/>
                  <a:pt x="9324375" y="5211982"/>
                  <a:pt x="9324375" y="3429000"/>
                </a:cubicBezTo>
                <a:cubicBezTo>
                  <a:pt x="9324375" y="1646018"/>
                  <a:pt x="7878982" y="200625"/>
                  <a:pt x="6096000" y="20062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insert picture</a:t>
            </a:r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D5C3C4BD-DFDB-76B4-17CA-7DA4D172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9366740" flipV="1">
            <a:off x="2557952" y="-89828"/>
            <a:ext cx="7173200" cy="7173200"/>
          </a:xfrm>
          <a:prstGeom prst="arc">
            <a:avLst>
              <a:gd name="adj1" fmla="val 16200000"/>
              <a:gd name="adj2" fmla="val 20401595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B04B61C-6467-D51D-0AF4-5C7D05F36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68168" y="923544"/>
            <a:ext cx="6455664" cy="5010912"/>
          </a:xfrm>
          <a:prstGeom prst="rect">
            <a:avLst/>
          </a:prstGeom>
          <a:noFill/>
        </p:spPr>
        <p:txBody>
          <a:bodyPr lIns="0" rIns="0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7A19F4B-D154-3EB2-F86A-9A63283A3E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8565206" y="4817511"/>
            <a:ext cx="749917" cy="827071"/>
          </a:xfrm>
          <a:custGeom>
            <a:avLst/>
            <a:gdLst>
              <a:gd name="connsiteX0" fmla="*/ 446576 w 749917"/>
              <a:gd name="connsiteY0" fmla="*/ 0 h 827071"/>
              <a:gd name="connsiteX1" fmla="*/ 483313 w 749917"/>
              <a:gd name="connsiteY1" fmla="*/ 11094 h 827071"/>
              <a:gd name="connsiteX2" fmla="*/ 749917 w 749917"/>
              <a:gd name="connsiteY2" fmla="*/ 402396 h 827071"/>
              <a:gd name="connsiteX3" fmla="*/ 313401 w 749917"/>
              <a:gd name="connsiteY3" fmla="*/ 827071 h 827071"/>
              <a:gd name="connsiteX4" fmla="*/ 4738 w 749917"/>
              <a:gd name="connsiteY4" fmla="*/ 702687 h 827071"/>
              <a:gd name="connsiteX5" fmla="*/ 0 w 749917"/>
              <a:gd name="connsiteY5" fmla="*/ 697100 h 827071"/>
              <a:gd name="connsiteX6" fmla="*/ 22878 w 749917"/>
              <a:gd name="connsiteY6" fmla="*/ 671927 h 827071"/>
              <a:gd name="connsiteX7" fmla="*/ 371853 w 749917"/>
              <a:gd name="connsiteY7" fmla="*/ 155115 h 827071"/>
              <a:gd name="connsiteX8" fmla="*/ 446576 w 749917"/>
              <a:gd name="connsiteY8" fmla="*/ 0 h 827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9917" h="827071">
                <a:moveTo>
                  <a:pt x="446576" y="0"/>
                </a:moveTo>
                <a:lnTo>
                  <a:pt x="483313" y="11094"/>
                </a:lnTo>
                <a:cubicBezTo>
                  <a:pt x="639985" y="75563"/>
                  <a:pt x="749917" y="226490"/>
                  <a:pt x="749917" y="402396"/>
                </a:cubicBezTo>
                <a:cubicBezTo>
                  <a:pt x="749917" y="636938"/>
                  <a:pt x="554482" y="827071"/>
                  <a:pt x="313401" y="827071"/>
                </a:cubicBezTo>
                <a:cubicBezTo>
                  <a:pt x="192860" y="827071"/>
                  <a:pt x="83732" y="779538"/>
                  <a:pt x="4738" y="702687"/>
                </a:cubicBezTo>
                <a:lnTo>
                  <a:pt x="0" y="697100"/>
                </a:lnTo>
                <a:lnTo>
                  <a:pt x="22878" y="671927"/>
                </a:lnTo>
                <a:cubicBezTo>
                  <a:pt x="155000" y="511833"/>
                  <a:pt x="272049" y="338838"/>
                  <a:pt x="371853" y="155115"/>
                </a:cubicBezTo>
                <a:lnTo>
                  <a:pt x="4465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42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803"/>
            <a:ext cx="10515600" cy="1472974"/>
          </a:xfrm>
        </p:spPr>
        <p:txBody>
          <a:bodyPr anchor="ctr" anchorCtr="0">
            <a:noAutofit/>
          </a:bodyPr>
          <a:lstStyle/>
          <a:p>
            <a:r>
              <a:rPr lang="en-US"/>
              <a:t>Click to add title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3FB7D8D-37C3-E089-EC02-FB49A13CBE1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838099"/>
            <a:ext cx="8012113" cy="4284889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800"/>
            </a:lvl1pPr>
            <a:lvl2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600"/>
            </a:lvl2pPr>
            <a:lvl3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400"/>
            </a:lvl3pPr>
            <a:lvl4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200"/>
            </a:lvl4pPr>
            <a:lvl5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sz="12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4">
            <a:extLst>
              <a:ext uri="{FF2B5EF4-FFF2-40B4-BE49-F238E27FC236}">
                <a16:creationId xmlns:a16="http://schemas.microsoft.com/office/drawing/2014/main" id="{438B6FA2-AF11-618E-2B1A-38BF083DF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-381048" y="5144407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13">
            <a:extLst>
              <a:ext uri="{FF2B5EF4-FFF2-40B4-BE49-F238E27FC236}">
                <a16:creationId xmlns:a16="http://schemas.microsoft.com/office/drawing/2014/main" id="{A269A8D8-A4AE-CEFF-E928-7DB1CFB3E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9">
            <a:extLst>
              <a:ext uri="{FF2B5EF4-FFF2-40B4-BE49-F238E27FC236}">
                <a16:creationId xmlns:a16="http://schemas.microsoft.com/office/drawing/2014/main" id="{15418837-E689-97BE-9FAD-FEDBD599EB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11109434" y="3527042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89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7DF76A42-387B-8D66-1214-D404620700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40621" y="704193"/>
            <a:ext cx="2296455" cy="22964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2ACE818-46EF-547E-9315-A84948303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7652" y="0"/>
            <a:ext cx="8798419" cy="6816262"/>
            <a:chOff x="577652" y="-28502"/>
            <a:chExt cx="8798419" cy="6816262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9644D21-8793-9A96-F305-5D20EE342B26}"/>
                </a:ext>
              </a:extLst>
            </p:cNvPr>
            <p:cNvSpPr/>
            <p:nvPr userDrawn="1"/>
          </p:nvSpPr>
          <p:spPr>
            <a:xfrm>
              <a:off x="2815929" y="148929"/>
              <a:ext cx="6560142" cy="6560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DF8D7AEF-C845-09F0-F31C-20B32BBA1EBA}"/>
                </a:ext>
              </a:extLst>
            </p:cNvPr>
            <p:cNvSpPr/>
            <p:nvPr userDrawn="1"/>
          </p:nvSpPr>
          <p:spPr>
            <a:xfrm rot="9222429" flipV="1">
              <a:off x="2494119" y="-28502"/>
              <a:ext cx="6816262" cy="6816262"/>
            </a:xfrm>
            <a:prstGeom prst="arc">
              <a:avLst>
                <a:gd name="adj1" fmla="val 16200000"/>
                <a:gd name="adj2" fmla="val 20093138"/>
              </a:avLst>
            </a:prstGeom>
            <a:ln w="127000" cap="rnd">
              <a:solidFill>
                <a:schemeClr val="accent4">
                  <a:alpha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F9D44CB-887B-C74D-3E96-5607E84DAEFF}"/>
                </a:ext>
              </a:extLst>
            </p:cNvPr>
            <p:cNvSpPr/>
            <p:nvPr userDrawn="1"/>
          </p:nvSpPr>
          <p:spPr>
            <a:xfrm>
              <a:off x="577652" y="1085116"/>
              <a:ext cx="759403" cy="73880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Freeform: Shape 19">
            <a:extLst>
              <a:ext uri="{FF2B5EF4-FFF2-40B4-BE49-F238E27FC236}">
                <a16:creationId xmlns:a16="http://schemas.microsoft.com/office/drawing/2014/main" id="{87D193F4-2337-0048-1BE7-C9A8154191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 flipH="1">
            <a:off x="936118" y="5508455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5EE4510-BCBA-C39A-BEF1-A391A3304F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1494655" y="5270490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929" y="1349825"/>
            <a:ext cx="6560142" cy="3063149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15929" y="4412973"/>
            <a:ext cx="6560142" cy="1935571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70940-5919-2C95-2278-32E50BF1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7D599-49CF-19FE-6D86-C5EDB765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931DF1-1C8D-86B9-BFDD-098FFC00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72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4915163" cy="429768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FB01ADF-164A-96FB-0129-C2A0F0ED0A8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147896" y="1816916"/>
            <a:ext cx="5212080" cy="429768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63F0DD-A38B-64B8-7412-087B487E6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23536" y="2"/>
            <a:ext cx="12068464" cy="6857998"/>
            <a:chOff x="123536" y="2"/>
            <a:chExt cx="12068464" cy="6857998"/>
          </a:xfrm>
        </p:grpSpPr>
        <p:sp>
          <p:nvSpPr>
            <p:cNvPr id="12" name="Freeform: Shape 9">
              <a:extLst>
                <a:ext uri="{FF2B5EF4-FFF2-40B4-BE49-F238E27FC236}">
                  <a16:creationId xmlns:a16="http://schemas.microsoft.com/office/drawing/2014/main" id="{44CE2FB7-A856-E3C3-9798-73AAFB7901B8}"/>
                </a:ext>
              </a:extLst>
            </p:cNvPr>
            <p:cNvSpPr/>
            <p:nvPr userDrawn="1"/>
          </p:nvSpPr>
          <p:spPr>
            <a:xfrm>
              <a:off x="5671336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47ED62E5-894A-A8F9-A6DC-4A5C147CDE78}"/>
                </a:ext>
              </a:extLst>
            </p:cNvPr>
            <p:cNvSpPr/>
            <p:nvPr userDrawn="1"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5C181CD4-C69B-2826-AF23-060D677248A9}"/>
                </a:ext>
              </a:extLst>
            </p:cNvPr>
            <p:cNvSpPr/>
            <p:nvPr userDrawn="1"/>
          </p:nvSpPr>
          <p:spPr>
            <a:xfrm rot="5400000">
              <a:off x="11328915" y="3872201"/>
              <a:ext cx="1214656" cy="511514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290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 anchorCtr="0">
            <a:noAutofit/>
          </a:bodyPr>
          <a:lstStyle/>
          <a:p>
            <a:r>
              <a:rPr lang="en-US"/>
              <a:t>Click to add title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0538251-2B75-FA20-0F29-FB58583E612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1" y="1825625"/>
            <a:ext cx="3108958" cy="4297680"/>
          </a:xfrm>
        </p:spPr>
        <p:txBody>
          <a:bodyPr>
            <a:normAutofit/>
          </a:bodyPr>
          <a:lstStyle>
            <a:lvl1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1pPr>
            <a:lvl2pPr marL="2857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2pPr>
            <a:lvl3pPr marL="65151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92583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4pPr>
            <a:lvl5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06C49DD-8C29-93EA-04F4-22F84080DF5C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4661820" y="1816916"/>
            <a:ext cx="6698156" cy="429768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1E75594D-82D2-74F6-56EC-46FCD28CBE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94966" y="0"/>
            <a:ext cx="1214656" cy="511514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13">
            <a:extLst>
              <a:ext uri="{FF2B5EF4-FFF2-40B4-BE49-F238E27FC236}">
                <a16:creationId xmlns:a16="http://schemas.microsoft.com/office/drawing/2014/main" id="{FF4E0F5B-0892-2688-EFD3-284369DA5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8097530" y="5590215"/>
            <a:ext cx="2279742" cy="1267785"/>
          </a:xfrm>
          <a:custGeom>
            <a:avLst/>
            <a:gdLst>
              <a:gd name="connsiteX0" fmla="*/ 0 w 2279742"/>
              <a:gd name="connsiteY0" fmla="*/ 0 h 1267785"/>
              <a:gd name="connsiteX1" fmla="*/ 138700 w 2279742"/>
              <a:gd name="connsiteY1" fmla="*/ 0 h 1267785"/>
              <a:gd name="connsiteX2" fmla="*/ 138700 w 2279742"/>
              <a:gd name="connsiteY2" fmla="*/ 1078193 h 1267785"/>
              <a:gd name="connsiteX3" fmla="*/ 2002733 w 2279742"/>
              <a:gd name="connsiteY3" fmla="*/ 0 h 1267785"/>
              <a:gd name="connsiteX4" fmla="*/ 2279742 w 2279742"/>
              <a:gd name="connsiteY4" fmla="*/ 0 h 1267785"/>
              <a:gd name="connsiteX5" fmla="*/ 104026 w 2279742"/>
              <a:gd name="connsiteY5" fmla="*/ 1258503 h 1267785"/>
              <a:gd name="connsiteX6" fmla="*/ 69351 w 2279742"/>
              <a:gd name="connsiteY6" fmla="*/ 1267785 h 1267785"/>
              <a:gd name="connsiteX7" fmla="*/ 0 w 2279742"/>
              <a:gd name="connsiteY7" fmla="*/ 1198436 h 126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1D8715A-3067-732D-C410-868C7CCCF7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982378" y="5512123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852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807BCF9-2F5B-200E-2E6C-E177DB56E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7458"/>
            <a:ext cx="7083733" cy="6182202"/>
            <a:chOff x="0" y="7460"/>
            <a:chExt cx="7083733" cy="6182202"/>
          </a:xfrm>
        </p:grpSpPr>
        <p:sp>
          <p:nvSpPr>
            <p:cNvPr id="9" name="Freeform: Shape 14">
              <a:extLst>
                <a:ext uri="{FF2B5EF4-FFF2-40B4-BE49-F238E27FC236}">
                  <a16:creationId xmlns:a16="http://schemas.microsoft.com/office/drawing/2014/main" id="{7A624B2B-50FD-9351-987F-2E5A5472CAB6}"/>
                </a:ext>
              </a:extLst>
            </p:cNvPr>
            <p:cNvSpPr/>
            <p:nvPr userDrawn="1"/>
          </p:nvSpPr>
          <p:spPr>
            <a:xfrm rot="16200000">
              <a:off x="-388933" y="4841194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id="{51E534EE-E0F1-2BD9-9A82-7656B90A2D9D}"/>
                </a:ext>
              </a:extLst>
            </p:cNvPr>
            <p:cNvSpPr/>
            <p:nvPr userDrawn="1"/>
          </p:nvSpPr>
          <p:spPr>
            <a:xfrm>
              <a:off x="6234405" y="7460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8437"/>
            <a:ext cx="5257800" cy="2324046"/>
          </a:xfrm>
        </p:spPr>
        <p:txBody>
          <a:bodyPr anchor="b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57316"/>
            <a:ext cx="5257800" cy="3369858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C013AD6-0EF3-2B25-DDBD-2DF706123A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114" y="845068"/>
            <a:ext cx="5193792" cy="5193792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43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21BD3DB-6F51-C1AE-FF0E-D0BDCB55F3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23536" y="2"/>
            <a:ext cx="11220225" cy="6857998"/>
            <a:chOff x="123536" y="2"/>
            <a:chExt cx="11220225" cy="6857998"/>
          </a:xfrm>
        </p:grpSpPr>
        <p:sp>
          <p:nvSpPr>
            <p:cNvPr id="12" name="Freeform: Shape 7">
              <a:extLst>
                <a:ext uri="{FF2B5EF4-FFF2-40B4-BE49-F238E27FC236}">
                  <a16:creationId xmlns:a16="http://schemas.microsoft.com/office/drawing/2014/main" id="{59903C17-0733-BE0C-7392-283FEC2E98B0}"/>
                </a:ext>
              </a:extLst>
            </p:cNvPr>
            <p:cNvSpPr/>
            <p:nvPr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">
              <a:extLst>
                <a:ext uri="{FF2B5EF4-FFF2-40B4-BE49-F238E27FC236}">
                  <a16:creationId xmlns:a16="http://schemas.microsoft.com/office/drawing/2014/main" id="{898A3450-9C87-13ED-79CC-F4F65D14FF72}"/>
                </a:ext>
              </a:extLst>
            </p:cNvPr>
            <p:cNvSpPr/>
            <p:nvPr userDrawn="1"/>
          </p:nvSpPr>
          <p:spPr>
            <a:xfrm>
              <a:off x="10494433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2882462" cy="4297678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423FEB60-8FB5-7F10-EDD7-8AB4B3139EF6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038599" y="1825625"/>
            <a:ext cx="7315199" cy="429768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1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D97564-C310-6E8C-8689-CE18881B4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D99FA-26D9-873B-BE7F-26FEC5C2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9819E-0266-97DD-DFD1-BAAA06AE32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D8061D-18C3-4F4F-85EF-561633F58754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FD19C9-01CE-9E2A-CDA5-C15940F05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01085-7B28-048D-E3D3-9C3614268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93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8" r:id="rId3"/>
    <p:sldLayoutId id="2147483650" r:id="rId4"/>
    <p:sldLayoutId id="2147483649" r:id="rId5"/>
    <p:sldLayoutId id="2147483662" r:id="rId6"/>
    <p:sldLayoutId id="2147483663" r:id="rId7"/>
    <p:sldLayoutId id="2147483652" r:id="rId8"/>
    <p:sldLayoutId id="2147483666" r:id="rId9"/>
    <p:sldLayoutId id="2147483664" r:id="rId10"/>
    <p:sldLayoutId id="2147483665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0047101-8D42-6100-9CEA-AEC0FAEAB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6465" y="707924"/>
            <a:ext cx="7295535" cy="4638502"/>
          </a:xfrm>
          <a:noFill/>
        </p:spPr>
        <p:txBody>
          <a:bodyPr anchor="b">
            <a:noAutofit/>
          </a:bodyPr>
          <a:lstStyle/>
          <a:p>
            <a:pPr algn="ctr"/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r>
              <a:rPr lang="en-US" sz="4000" dirty="0"/>
              <a:t>Final Settings Rule: </a:t>
            </a:r>
            <a:br>
              <a:rPr lang="en-US" sz="4000" dirty="0"/>
            </a:br>
            <a:r>
              <a:rPr lang="en-US" sz="4000" dirty="0"/>
              <a:t>Ongoing Monitoring </a:t>
            </a:r>
            <a:r>
              <a:rPr lang="en-US" dirty="0"/>
              <a:t>-</a:t>
            </a:r>
            <a:br>
              <a:rPr lang="en-US" dirty="0"/>
            </a:br>
            <a:r>
              <a:rPr lang="en-US" sz="4200" dirty="0"/>
              <a:t>Initial Results</a:t>
            </a:r>
            <a:br>
              <a:rPr lang="en-US" sz="4200" dirty="0"/>
            </a:br>
            <a:r>
              <a:rPr lang="en-US" sz="4200" dirty="0"/>
              <a:t>Quality Council Meeting</a:t>
            </a:r>
            <a:br>
              <a:rPr lang="en-US" sz="4200" dirty="0"/>
            </a:br>
            <a:r>
              <a:rPr lang="en-US" sz="2400" dirty="0"/>
              <a:t>July 16, 2025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426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3E01F-1410-14C1-4E05-F1A16F26D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Initial Phase of Ongoing Monitoring</a:t>
            </a:r>
            <a:br>
              <a:rPr lang="en-US" dirty="0"/>
            </a:br>
            <a:r>
              <a:rPr lang="en-US" sz="3600" dirty="0"/>
              <a:t>October – December 2024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828A1-BB45-991F-5367-F15BB9BD5AA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838099"/>
            <a:ext cx="10291916" cy="4284889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The initial phase of visits involved a pilot process whereby the on-site visit process was implemented</a:t>
            </a:r>
          </a:p>
          <a:p>
            <a:pPr lvl="1"/>
            <a:r>
              <a:rPr lang="en-US" sz="2200" dirty="0"/>
              <a:t>The pilot included visits to staffed residences, shared family homes and community participation programs.  </a:t>
            </a:r>
          </a:p>
          <a:p>
            <a:pPr lvl="1"/>
            <a:r>
              <a:rPr lang="en-US" sz="2000" dirty="0"/>
              <a:t>Feedback was obtained to improve  the on-site visit process.</a:t>
            </a:r>
          </a:p>
          <a:p>
            <a:r>
              <a:rPr lang="en-US" sz="2400" dirty="0"/>
              <a:t>Reviews were completed at settings both in-state and out of state:</a:t>
            </a:r>
          </a:p>
          <a:p>
            <a:pPr lvl="1"/>
            <a:r>
              <a:rPr lang="en-US" sz="2000" dirty="0"/>
              <a:t>Of the 62 NH residential providers for the DD and ABD waivers, 14 different agencies (23%) were reviewed during the quarter.</a:t>
            </a:r>
          </a:p>
          <a:p>
            <a:pPr lvl="1"/>
            <a:r>
              <a:rPr lang="en-US" sz="2000" dirty="0"/>
              <a:t>For the three out of state residential providers, one (33%) was reviewed during the quarter.  </a:t>
            </a:r>
          </a:p>
          <a:p>
            <a:pPr marL="457200" lvl="1" indent="0">
              <a:buNone/>
            </a:pPr>
            <a:endParaRPr lang="en-US" sz="2200" dirty="0"/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831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BD964-BD94-69B2-514E-7F66A9180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 State and Out of State Visits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200D53A-FC00-BB42-71FA-D3DD48544FF0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39043345"/>
              </p:ext>
            </p:extLst>
          </p:nvPr>
        </p:nvGraphicFramePr>
        <p:xfrm>
          <a:off x="838200" y="1838325"/>
          <a:ext cx="8012113" cy="428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8167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1F73D-7DD9-6C5D-36FE-D4D458824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Settings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500C994-ECA7-9130-B078-7E3F66B706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656000"/>
              </p:ext>
            </p:extLst>
          </p:nvPr>
        </p:nvGraphicFramePr>
        <p:xfrm>
          <a:off x="5802313" y="555625"/>
          <a:ext cx="5551487" cy="576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63244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EBDD5-86C7-E640-BB76-24892B8B7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TYPES OF SETTINGS &amp; RESULTS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A6420493-C259-D972-3C8D-DFB62C0BF62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37382122"/>
              </p:ext>
            </p:extLst>
          </p:nvPr>
        </p:nvGraphicFramePr>
        <p:xfrm>
          <a:off x="541020" y="1825625"/>
          <a:ext cx="5212080" cy="4667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FABB19A-2E65-B0B8-5C6C-38B9BFE7DA57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b="1" dirty="0"/>
              <a:t>DD/ABD:</a:t>
            </a:r>
          </a:p>
          <a:p>
            <a:pPr lvl="1"/>
            <a:r>
              <a:rPr lang="en-US" b="1" dirty="0"/>
              <a:t>Five of 26 settings (19%) were fully compliant</a:t>
            </a:r>
          </a:p>
          <a:p>
            <a:pPr lvl="2"/>
            <a:r>
              <a:rPr lang="en-US" b="1" dirty="0"/>
              <a:t>5 Shared Living Homes</a:t>
            </a:r>
          </a:p>
          <a:p>
            <a:pPr lvl="2"/>
            <a:r>
              <a:rPr lang="en-US" b="1" dirty="0"/>
              <a:t>0 Staffed Residences</a:t>
            </a:r>
          </a:p>
          <a:p>
            <a:pPr lvl="2"/>
            <a:r>
              <a:rPr lang="en-US" b="1" dirty="0"/>
              <a:t>0 CPS Programs</a:t>
            </a:r>
          </a:p>
          <a:p>
            <a:pPr lvl="0"/>
            <a:r>
              <a:rPr lang="en-US" b="1" dirty="0"/>
              <a:t>CFI:</a:t>
            </a:r>
          </a:p>
          <a:p>
            <a:pPr lvl="1"/>
            <a:r>
              <a:rPr lang="en-US" b="1" dirty="0"/>
              <a:t>Two of the three settings (66%) were fully compliant</a:t>
            </a:r>
          </a:p>
          <a:p>
            <a:pPr lvl="2"/>
            <a:r>
              <a:rPr lang="en-US" b="1" dirty="0"/>
              <a:t>2 Assisted Living Facilities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752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74C71-6988-AC20-68CD-64041E36A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Trends Noted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40383-864D-B54E-9E4E-2A86C0FBD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7742" y="554942"/>
            <a:ext cx="5946057" cy="5768220"/>
          </a:xfrm>
        </p:spPr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Overall, access to the community was a strong area of compliance, even for those settings missing Quarterly Satisfaction Surveys.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Individuals are treated with dignity and respect.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The choice of activities and schedules was a notable area of compliance.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422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A926C-0D4C-3AF5-54D3-74B4222D3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Areas Needing Remediation: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C2555-267D-C80F-7825-E0F5D6376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Access to the community - QSS forms missing.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Residency Agreement – personal inventories not being completed as per regulatory requirements.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Modifications – Behavior Plan issues (lack of signatures, not being implemented as written)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17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49E21-8288-8776-2F2B-05C5132F6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en-US" b="1" dirty="0"/>
            </a:br>
            <a:r>
              <a:rPr lang="en-US" b="1" dirty="0"/>
              <a:t>Ongoing Monitoring Team follow-up </a:t>
            </a:r>
            <a:br>
              <a:rPr lang="en-US" b="1" dirty="0"/>
            </a:br>
            <a:r>
              <a:rPr lang="en-US" b="1" dirty="0"/>
              <a:t>based on settings reviews: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2E4D2-0718-3CCB-57A0-060B9395F84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1277" y="1681316"/>
            <a:ext cx="11130117" cy="5024283"/>
          </a:xfrm>
        </p:spPr>
        <p:txBody>
          <a:bodyPr>
            <a:normAutofit/>
          </a:bodyPr>
          <a:lstStyle/>
          <a:p>
            <a:pPr lvl="0"/>
            <a:r>
              <a:rPr lang="en-US" sz="2000" b="1" dirty="0"/>
              <a:t>There is confusion about expectations for Quarterly Satisfaction Surveys (QSS).</a:t>
            </a:r>
          </a:p>
          <a:p>
            <a:pPr lvl="1"/>
            <a:r>
              <a:rPr lang="en-US" sz="1800" b="1" dirty="0"/>
              <a:t>QSS not being done for all four quarters. Some Service Coordination entities were counting the Service Agreement as one of the QSS.</a:t>
            </a:r>
          </a:p>
          <a:p>
            <a:pPr lvl="2"/>
            <a:r>
              <a:rPr lang="en-US" sz="1600" b="1" dirty="0"/>
              <a:t>Training was completed for Service Coordinators</a:t>
            </a:r>
          </a:p>
          <a:p>
            <a:pPr lvl="1"/>
            <a:r>
              <a:rPr lang="en-US" sz="1800" b="1" dirty="0"/>
              <a:t>Guardians are refusing to complete them</a:t>
            </a:r>
          </a:p>
          <a:p>
            <a:pPr lvl="2"/>
            <a:r>
              <a:rPr lang="en-US" sz="1600" b="1" dirty="0"/>
              <a:t>As a result, training was completed for the Office of Public Guardian so they would understand the importance of completing the QSS</a:t>
            </a:r>
          </a:p>
          <a:p>
            <a:pPr lvl="1"/>
            <a:r>
              <a:rPr lang="en-US" b="1" dirty="0"/>
              <a:t>QSS are being done but not uploaded onto the HRS platform.  </a:t>
            </a:r>
          </a:p>
          <a:p>
            <a:pPr lvl="2"/>
            <a:r>
              <a:rPr lang="en-US" sz="1600" b="1" dirty="0"/>
              <a:t>In some cases, it’s not being uploaded in a timely manner.</a:t>
            </a:r>
          </a:p>
          <a:p>
            <a:pPr lvl="0"/>
            <a:r>
              <a:rPr lang="en-US" sz="2000" b="1" dirty="0"/>
              <a:t>Issues not related to the Final Settings Rule have been identified and addressed.  </a:t>
            </a:r>
          </a:p>
          <a:p>
            <a:pPr lvl="0"/>
            <a:r>
              <a:rPr lang="en-US" sz="2000" b="1" dirty="0"/>
              <a:t>On-site visits have contributed to individuals in out-of-state placements transition back to New Hampshire.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82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AC361-0D7A-DC05-86B5-6DD77D322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876" y="764502"/>
            <a:ext cx="5315035" cy="5328996"/>
          </a:xfrm>
          <a:noFill/>
        </p:spPr>
        <p:txBody>
          <a:bodyPr/>
          <a:lstStyle/>
          <a:p>
            <a:r>
              <a:rPr lang="en-US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98EFF-197D-3136-70B9-7BBD30A48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5455" y="755171"/>
            <a:ext cx="4619937" cy="5315035"/>
          </a:xfrm>
          <a:noFill/>
        </p:spPr>
        <p:txBody>
          <a:bodyPr>
            <a:normAutofit/>
          </a:bodyPr>
          <a:lstStyle/>
          <a:p>
            <a:r>
              <a:rPr lang="en-US">
                <a:latin typeface="Avenir Next LT Pro" panose="020B0504020202020204" pitchFamily="34" charset="0"/>
              </a:rPr>
              <a:t>Mary St Jacques</a:t>
            </a:r>
          </a:p>
          <a:p>
            <a:r>
              <a:rPr lang="en-US">
                <a:latin typeface="Avenir Next LT Pro" panose="020B0504020202020204" pitchFamily="34" charset="0"/>
              </a:rPr>
              <a:t>mary.stjacques@unh.edu</a:t>
            </a:r>
          </a:p>
        </p:txBody>
      </p:sp>
    </p:spTree>
    <p:extLst>
      <p:ext uri="{BB962C8B-B14F-4D97-AF65-F5344CB8AC3E}">
        <p14:creationId xmlns:p14="http://schemas.microsoft.com/office/powerpoint/2010/main" val="1562484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2181D-911C-1343-7267-E35AC86CC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57" y="1119031"/>
            <a:ext cx="4384736" cy="4619938"/>
          </a:xfrm>
          <a:noFill/>
        </p:spPr>
        <p:txBody>
          <a:bodyPr>
            <a:noAutofit/>
          </a:bodyPr>
          <a:lstStyle/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A8735-F1DC-1DE6-0A38-429B2F66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1708" y="2241754"/>
            <a:ext cx="5552091" cy="4081407"/>
          </a:xfrm>
          <a:noFill/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venir Next LT Pro" panose="020B0504020202020204" pitchFamily="34" charset="0"/>
              </a:rPr>
              <a:t>History of Final Settings Rule 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venir Next LT Pro" panose="020B0504020202020204" pitchFamily="34" charset="0"/>
              </a:rPr>
              <a:t>Ongoing Monitoring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On-Site Visits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Initial Results </a:t>
            </a:r>
          </a:p>
          <a:p>
            <a:pPr marL="342900"/>
            <a:endParaRPr lang="en-US" dirty="0">
              <a:latin typeface="Avenir Next LT Pro" panose="020B05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venir Next LT Pro" panose="020B05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724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A2766-BAD3-1E85-D703-FC164FF54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Final Settings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69CA7-7499-C302-5774-AD6CFE52E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8916" y="554942"/>
            <a:ext cx="6489290" cy="576822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venir Next LT Pro" panose="020B0504020202020204" pitchFamily="34" charset="0"/>
              </a:rPr>
              <a:t>A Federal Rule developed in 2015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Created expectations for settings providing Medicaid services in home and community-based settings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Expectations include opportunities for choice and control for people receiving services in these settings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Final deadline for compliance was March 17, 2023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Compliance is required for continued Medicaid funding for home and community-based settings</a:t>
            </a:r>
          </a:p>
        </p:txBody>
      </p:sp>
    </p:spTree>
    <p:extLst>
      <p:ext uri="{BB962C8B-B14F-4D97-AF65-F5344CB8AC3E}">
        <p14:creationId xmlns:p14="http://schemas.microsoft.com/office/powerpoint/2010/main" val="1768447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2509D-BADD-19FA-20D3-E1B606338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NH’s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7C40F-FB63-7576-4A25-32552B2EA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800" y="137652"/>
            <a:ext cx="6882581" cy="6185510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venir Next LT Pro" panose="020B05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venir Next LT Pro" panose="020B0504020202020204" pitchFamily="34" charset="0"/>
              </a:rPr>
              <a:t>Collaborative approach to comply with  the expectations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venir Next LT Pro" panose="020B0504020202020204" pitchFamily="34" charset="0"/>
              </a:rPr>
              <a:t>A Statewide Transition Plan was written and submitted to CMS identifying how the state would meet compliance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venir Next LT Pro" panose="020B0504020202020204" pitchFamily="34" charset="0"/>
              </a:rPr>
              <a:t>Steps taken: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Training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Development of a statewide Service Agreement Template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The Quarterly Satisfaction Survey was put on the HRS platform so information could be gathered electronically for final settings rule expectations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Added expectations to the certification process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Created a residency agreement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On-Site Visits were completed</a:t>
            </a:r>
          </a:p>
          <a:p>
            <a:pPr marL="1143000" lvl="1"/>
            <a:endParaRPr lang="en-US" dirty="0"/>
          </a:p>
          <a:p>
            <a:pPr marL="1143000"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659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AEE6E-1625-BAC1-8596-807B91134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Corrective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A30067-D819-469C-CC57-172BF2488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venir Next LT Pro" panose="020B05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venir Next LT Pro" panose="020B0504020202020204" pitchFamily="34" charset="0"/>
              </a:rPr>
              <a:t>CMS provided states the opportunity for a Corrective Action Plan (CAP) to complete work that still needed to be done for compliance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venir Next LT Pro" panose="020B0504020202020204" pitchFamily="34" charset="0"/>
              </a:rPr>
              <a:t>BDS had a CAP for two areas of compliance: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Access to the community which is gathered through the QSS</a:t>
            </a:r>
          </a:p>
          <a:p>
            <a:pPr marL="1143000" lvl="1"/>
            <a:r>
              <a:rPr lang="en-US" dirty="0">
                <a:latin typeface="Avenir Next LT Pro" panose="020B0504020202020204" pitchFamily="34" charset="0"/>
              </a:rPr>
              <a:t>Updating of He-M 310, which included the CMS requirement of a Residency Agreement</a:t>
            </a:r>
          </a:p>
          <a:p>
            <a:endParaRPr lang="en-US" dirty="0"/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725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79460-1427-3D76-8B7C-101A1C846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Ongoing Monitoring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DAFD32-2652-E428-4048-4709A27A2D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  <a:p>
            <a:endParaRPr lang="en-US"/>
          </a:p>
          <a:p>
            <a:r>
              <a:rPr lang="en-US">
                <a:latin typeface="Avenir Next LT Pro" panose="020B0504020202020204" pitchFamily="34" charset="0"/>
              </a:rPr>
              <a:t>CMS required each state to identify how they will ensure ongoing monitoring for compliance.  NH identified they would:</a:t>
            </a:r>
          </a:p>
          <a:p>
            <a:pPr marL="1143000" lvl="1"/>
            <a:r>
              <a:rPr lang="en-US">
                <a:latin typeface="Avenir Next LT Pro" panose="020B0504020202020204" pitchFamily="34" charset="0"/>
              </a:rPr>
              <a:t>Complete additional on-site visits</a:t>
            </a:r>
          </a:p>
          <a:p>
            <a:pPr marL="1143000" lvl="1"/>
            <a:r>
              <a:rPr lang="en-US">
                <a:latin typeface="Avenir Next LT Pro" panose="020B0504020202020204" pitchFamily="34" charset="0"/>
              </a:rPr>
              <a:t>Develop processes for monitoring of ongoing compliance</a:t>
            </a:r>
          </a:p>
          <a:p>
            <a:pPr marL="1143000" lvl="1"/>
            <a:r>
              <a:rPr lang="en-US">
                <a:latin typeface="Avenir Next LT Pro" panose="020B0504020202020204" pitchFamily="34" charset="0"/>
              </a:rPr>
              <a:t>Provide training </a:t>
            </a:r>
          </a:p>
          <a:p>
            <a:pPr marL="1143000" lvl="1"/>
            <a:r>
              <a:rPr lang="en-US">
                <a:latin typeface="Avenir Next LT Pro" panose="020B0504020202020204" pitchFamily="34" charset="0"/>
              </a:rPr>
              <a:t>Develop a database for Final Settings Rule monitoring</a:t>
            </a:r>
          </a:p>
          <a:p>
            <a:pPr marL="1143000" lvl="1"/>
            <a:r>
              <a:rPr lang="en-US">
                <a:latin typeface="Avenir Next LT Pro" panose="020B0504020202020204" pitchFamily="34" charset="0"/>
              </a:rPr>
              <a:t>Complete analysis and trending of collected data</a:t>
            </a:r>
          </a:p>
          <a:p>
            <a:pPr marL="1143000" lvl="1"/>
            <a:r>
              <a:rPr lang="en-US">
                <a:latin typeface="Avenir Next LT Pro" panose="020B0504020202020204" pitchFamily="34" charset="0"/>
              </a:rPr>
              <a:t>Create data reports to share with CMS and stakeholders</a:t>
            </a:r>
          </a:p>
          <a:p>
            <a:pPr marL="1143000"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57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90E6832-9CA9-8036-B96A-E4B87483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2296" y="365126"/>
            <a:ext cx="6145161" cy="893404"/>
          </a:xfrm>
        </p:spPr>
        <p:txBody>
          <a:bodyPr/>
          <a:lstStyle/>
          <a:p>
            <a:pPr algn="ctr"/>
            <a:r>
              <a:rPr lang="en-US"/>
              <a:t>On Site Visits</a:t>
            </a:r>
          </a:p>
        </p:txBody>
      </p:sp>
      <p:pic>
        <p:nvPicPr>
          <p:cNvPr id="6" name="Picture Placeholder 5" descr="House with solid fill">
            <a:extLst>
              <a:ext uri="{FF2B5EF4-FFF2-40B4-BE49-F238E27FC236}">
                <a16:creationId xmlns:a16="http://schemas.microsoft.com/office/drawing/2014/main" id="{B7A94BD8-82D0-290B-7B9E-B0DADA02DFB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6941" y="1825625"/>
            <a:ext cx="4297680" cy="4297680"/>
          </a:xfrm>
        </p:spPr>
      </p:pic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DEE6D788-EF2D-7978-4D3D-7D6740B5A18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329084" y="1170039"/>
            <a:ext cx="6030892" cy="5322835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100" dirty="0">
                <a:latin typeface="Avenir Next LT Pro" panose="020B0504020202020204" pitchFamily="34" charset="0"/>
              </a:rPr>
              <a:t>On Site Visits will be completed for the following types of home and community-based settings:</a:t>
            </a:r>
          </a:p>
          <a:p>
            <a:pPr marL="1051560" lvl="2" indent="-457200"/>
            <a:r>
              <a:rPr lang="en-US" sz="2600" dirty="0">
                <a:latin typeface="Avenir Next LT Pro" panose="020B0504020202020204" pitchFamily="34" charset="0"/>
              </a:rPr>
              <a:t>Shared Family Homes</a:t>
            </a:r>
          </a:p>
          <a:p>
            <a:pPr marL="1051560" lvl="2" indent="-457200"/>
            <a:r>
              <a:rPr lang="en-US" sz="2600" dirty="0">
                <a:latin typeface="Avenir Next LT Pro" panose="020B0504020202020204" pitchFamily="34" charset="0"/>
              </a:rPr>
              <a:t>Staffed Residences</a:t>
            </a:r>
          </a:p>
          <a:p>
            <a:pPr marL="1051560" lvl="2" indent="-457200"/>
            <a:r>
              <a:rPr lang="en-US" sz="2600" dirty="0">
                <a:latin typeface="Avenir Next LT Pro" panose="020B0504020202020204" pitchFamily="34" charset="0"/>
              </a:rPr>
              <a:t>Day Services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100" dirty="0">
                <a:latin typeface="Avenir Next LT Pro" panose="020B0504020202020204" pitchFamily="34" charset="0"/>
              </a:rPr>
              <a:t>Settings will be chosen from: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settings being certified/licensed</a:t>
            </a:r>
            <a:endParaRPr lang="en-US" sz="26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Settings where concerns have been identified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6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Random selection</a:t>
            </a:r>
            <a:endParaRPr lang="en-US" sz="2600" dirty="0">
              <a:latin typeface="Avenir Next LT Pro" panose="020B05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100" dirty="0">
                <a:latin typeface="Avenir Next LT Pro" panose="020B0504020202020204" pitchFamily="34" charset="0"/>
              </a:rPr>
              <a:t>On Site Visits will be completed by a two-person team (at a minimum)</a:t>
            </a:r>
          </a:p>
          <a:p>
            <a:pPr marL="937260" lvl="2" indent="-342900">
              <a:lnSpc>
                <a:spcPct val="100000"/>
              </a:lnSpc>
            </a:pPr>
            <a:endParaRPr lang="en-US" dirty="0"/>
          </a:p>
          <a:p>
            <a:pPr marL="937260" lvl="2" indent="-342900">
              <a:lnSpc>
                <a:spcPct val="100000"/>
              </a:lnSpc>
            </a:pPr>
            <a:endParaRPr lang="en-US" dirty="0"/>
          </a:p>
          <a:p>
            <a:pPr marL="937260" lvl="2" indent="-342900">
              <a:lnSpc>
                <a:spcPct val="100000"/>
              </a:lnSpc>
            </a:pPr>
            <a:endParaRPr lang="en-US" dirty="0"/>
          </a:p>
          <a:p>
            <a:pPr marL="571500" lvl="1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90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B9736-50E2-B824-D7B8-94C1FD686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During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444715-ED40-0EEC-B2AE-FE4ADA2C3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5455" y="755171"/>
            <a:ext cx="4619937" cy="586193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>
                <a:latin typeface="Avenir Next LT Pro" panose="020B0504020202020204" pitchFamily="34" charset="0"/>
              </a:rPr>
              <a:t>A minimum of a two-person team will complete the review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>
                <a:latin typeface="Avenir Next LT Pro" panose="020B0504020202020204" pitchFamily="34" charset="0"/>
              </a:rPr>
              <a:t>The review team will: </a:t>
            </a:r>
          </a:p>
          <a:p>
            <a:pPr marL="1143000" lvl="1"/>
            <a:r>
              <a:rPr lang="en-US" sz="1800" dirty="0">
                <a:latin typeface="Avenir Next LT Pro" panose="020B0504020202020204" pitchFamily="34" charset="0"/>
              </a:rPr>
              <a:t>Interview the manager / home provider</a:t>
            </a:r>
          </a:p>
          <a:p>
            <a:pPr marL="1143000" lvl="1"/>
            <a:r>
              <a:rPr lang="en-US" sz="1800" dirty="0">
                <a:latin typeface="Avenir Next LT Pro" panose="020B0504020202020204" pitchFamily="34" charset="0"/>
              </a:rPr>
              <a:t>Interview staff working at the time of the review</a:t>
            </a:r>
          </a:p>
          <a:p>
            <a:pPr marL="1143000" lvl="1"/>
            <a:r>
              <a:rPr lang="en-US" sz="1800" dirty="0">
                <a:latin typeface="Avenir Next LT Pro" panose="020B0504020202020204" pitchFamily="34" charset="0"/>
              </a:rPr>
              <a:t>Interview the individual(s) receiving services in the setting and/or their guardian(s)</a:t>
            </a:r>
          </a:p>
          <a:p>
            <a:pPr marL="1143000" lvl="1"/>
            <a:r>
              <a:rPr lang="en-US" sz="1800" dirty="0">
                <a:latin typeface="Avenir Next LT Pro" panose="020B0504020202020204" pitchFamily="34" charset="0"/>
              </a:rPr>
              <a:t>Take a tour of the setting, including the individuals’ bedrooms, if applicable</a:t>
            </a:r>
          </a:p>
          <a:p>
            <a:pPr marL="685800" indent="-342900">
              <a:buFont typeface="Arial" panose="020B0604020202020204" pitchFamily="34" charset="0"/>
              <a:buChar char="•"/>
            </a:pPr>
            <a:r>
              <a:rPr lang="en-US" sz="1900" dirty="0">
                <a:latin typeface="Avenir Next LT Pro" panose="020B0504020202020204" pitchFamily="34" charset="0"/>
              </a:rPr>
              <a:t>Provide a verbal summary of the review.  The formal results will be written up and shared.</a:t>
            </a:r>
          </a:p>
          <a:p>
            <a:pPr marL="1143000"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40987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8F82B-270E-7050-8B93-0C0F45322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After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D8E92-D0A7-0D51-D126-A523287E7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4323" y="167149"/>
            <a:ext cx="5506064" cy="651878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19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Avenir Next LT Pro" panose="020B0504020202020204" pitchFamily="34" charset="0"/>
              </a:rPr>
              <a:t>The week after the visit, a virtual meeting will occur to share the final results of the visit.  Attendees will include:</a:t>
            </a:r>
          </a:p>
          <a:p>
            <a:pPr marL="1143000" lvl="1"/>
            <a:r>
              <a:rPr lang="en-US" sz="1900" dirty="0">
                <a:latin typeface="Avenir Next LT Pro" panose="020B0504020202020204" pitchFamily="34" charset="0"/>
              </a:rPr>
              <a:t>Service Provider of the setting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>
                <a:latin typeface="Avenir Next LT Pro" panose="020B0504020202020204" pitchFamily="34" charset="0"/>
              </a:rPr>
              <a:t>Results </a:t>
            </a:r>
            <a:r>
              <a:rPr lang="en-US" sz="2100" dirty="0">
                <a:latin typeface="Avenir Next LT Pro" panose="020B0504020202020204" pitchFamily="34" charset="0"/>
              </a:rPr>
              <a:t>will include areas of compliance and areas needing remediation (if applicable)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Avenir Next LT Pro" panose="020B0504020202020204" pitchFamily="34" charset="0"/>
              </a:rPr>
              <a:t>The provider of services will complete the necessary remediation, if applicable, within 21 days and send the remediation form to the Ongoing Monitoring Team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Avenir Next LT Pro" panose="020B0504020202020204" pitchFamily="34" charset="0"/>
              </a:rPr>
              <a:t>The Ongoing Monitoring Team will validate the remediation and send the provider a signed remediation form once remediation is completed and validated</a:t>
            </a:r>
          </a:p>
          <a:p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135472753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TM78504181">
      <a:dk1>
        <a:srgbClr val="000000"/>
      </a:dk1>
      <a:lt1>
        <a:srgbClr val="FFFFFF"/>
      </a:lt1>
      <a:dk2>
        <a:srgbClr val="FFF8F4"/>
      </a:dk2>
      <a:lt2>
        <a:srgbClr val="E8E8E8"/>
      </a:lt2>
      <a:accent1>
        <a:srgbClr val="EE7660"/>
      </a:accent1>
      <a:accent2>
        <a:srgbClr val="4D90EF"/>
      </a:accent2>
      <a:accent3>
        <a:srgbClr val="5B5160"/>
      </a:accent3>
      <a:accent4>
        <a:srgbClr val="2BC2B4"/>
      </a:accent4>
      <a:accent5>
        <a:srgbClr val="C097F8"/>
      </a:accent5>
      <a:accent6>
        <a:srgbClr val="FF9413"/>
      </a:accent6>
      <a:hlink>
        <a:srgbClr val="467886"/>
      </a:hlink>
      <a:folHlink>
        <a:srgbClr val="96607D"/>
      </a:folHlink>
    </a:clrScheme>
    <a:fontScheme name="Custom 49">
      <a:majorFont>
        <a:latin typeface="Tw Cen MT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M78504181_Win32_SL_V11" id="{D9600F65-346D-4C25-A611-673E5C44A142}" vid="{299F2556-E258-444F-A1E6-FA759CE2285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C36607B861D642926E1495586AB366" ma:contentTypeVersion="12" ma:contentTypeDescription="Create a new document." ma:contentTypeScope="" ma:versionID="4fbb4306d1311ed01d1b50255d27fdad">
  <xsd:schema xmlns:xsd="http://www.w3.org/2001/XMLSchema" xmlns:xs="http://www.w3.org/2001/XMLSchema" xmlns:p="http://schemas.microsoft.com/office/2006/metadata/properties" xmlns:ns2="1301b273-cd81-421c-81a0-740791d81e7f" xmlns:ns3="d6f93c01-dfe3-4c40-849d-7efca03844b4" targetNamespace="http://schemas.microsoft.com/office/2006/metadata/properties" ma:root="true" ma:fieldsID="9f2940dc308d236426df54069cd40766" ns2:_="" ns3:_="">
    <xsd:import namespace="1301b273-cd81-421c-81a0-740791d81e7f"/>
    <xsd:import namespace="d6f93c01-dfe3-4c40-849d-7efca03844b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Visit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1b273-cd81-421c-81a0-740791d81e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c04022ad-ef34-4d1e-9200-18c9974f960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VisitDate" ma:index="19" nillable="true" ma:displayName="Visit Date" ma:format="Dropdown" ma:internalName="VisitDat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f93c01-dfe3-4c40-849d-7efca03844b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7784803-4051-42d1-938d-8622580bce56}" ma:internalName="TaxCatchAll" ma:showField="CatchAllData" ma:web="d6f93c01-dfe3-4c40-849d-7efca03844b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301b273-cd81-421c-81a0-740791d81e7f">
      <Terms xmlns="http://schemas.microsoft.com/office/infopath/2007/PartnerControls"/>
    </lcf76f155ced4ddcb4097134ff3c332f>
    <TaxCatchAll xmlns="d6f93c01-dfe3-4c40-849d-7efca03844b4" xsi:nil="true"/>
    <VisitDate xmlns="1301b273-cd81-421c-81a0-740791d81e7f" xsi:nil="true"/>
  </documentManagement>
</p:properties>
</file>

<file path=customXml/itemProps1.xml><?xml version="1.0" encoding="utf-8"?>
<ds:datastoreItem xmlns:ds="http://schemas.openxmlformats.org/officeDocument/2006/customXml" ds:itemID="{4E60708A-6461-4D7F-883F-7E25D731D3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12D0BC-589F-430C-AF68-0FFB4644CE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01b273-cd81-421c-81a0-740791d81e7f"/>
    <ds:schemaRef ds:uri="d6f93c01-dfe3-4c40-849d-7efca0384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130005B-6102-4F3C-A26F-485DF1BF9717}">
  <ds:schemaRefs>
    <ds:schemaRef ds:uri="1301b273-cd81-421c-81a0-740791d81e7f"/>
    <ds:schemaRef ds:uri="230e9df3-be65-4c73-a93b-d1236ebd677e"/>
    <ds:schemaRef ds:uri="71af3243-3dd4-4a8d-8c0d-dd76da1f02a5"/>
    <ds:schemaRef ds:uri="d6f93c01-dfe3-4c40-849d-7efca03844b4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{9F75552C-734A-49FC-9F02-DC5110542DF9}tf78504181_win32</Template>
  <TotalTime>79</TotalTime>
  <Words>995</Words>
  <Application>Microsoft Office PowerPoint</Application>
  <PresentationFormat>Widescreen</PresentationFormat>
  <Paragraphs>144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Aptos</vt:lpstr>
      <vt:lpstr>Arial</vt:lpstr>
      <vt:lpstr>Avenir Next LT Pro</vt:lpstr>
      <vt:lpstr>Avenir Next LT Pro Light</vt:lpstr>
      <vt:lpstr>Calibri</vt:lpstr>
      <vt:lpstr>Tw Cen MT</vt:lpstr>
      <vt:lpstr>Custom</vt:lpstr>
      <vt:lpstr>               Final Settings Rule:  Ongoing Monitoring - Initial Results Quality Council Meeting July 16, 2025  </vt:lpstr>
      <vt:lpstr>Agenda</vt:lpstr>
      <vt:lpstr>Final Settings Rule</vt:lpstr>
      <vt:lpstr>NH’s approach</vt:lpstr>
      <vt:lpstr>Corrective Action Plan</vt:lpstr>
      <vt:lpstr>Ongoing Monitoring</vt:lpstr>
      <vt:lpstr>On Site Visits</vt:lpstr>
      <vt:lpstr>During</vt:lpstr>
      <vt:lpstr>After </vt:lpstr>
      <vt:lpstr>Initial Phase of Ongoing Monitoring October – December 2024</vt:lpstr>
      <vt:lpstr>In State and Out of State Visits</vt:lpstr>
      <vt:lpstr>Types of Settings</vt:lpstr>
      <vt:lpstr>TYPES OF SETTINGS &amp; RESULTS</vt:lpstr>
      <vt:lpstr>Positive Trends Noted</vt:lpstr>
      <vt:lpstr>Areas Needing Remediation: </vt:lpstr>
      <vt:lpstr> Ongoing Monitoring Team follow-up  based on settings reviews: 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Mary St Jacques</dc:creator>
  <cp:lastModifiedBy>Mary St Jacques</cp:lastModifiedBy>
  <cp:revision>67</cp:revision>
  <dcterms:created xsi:type="dcterms:W3CDTF">2024-06-28T14:13:03Z</dcterms:created>
  <dcterms:modified xsi:type="dcterms:W3CDTF">2025-07-07T21:41:24Z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0x0101008CC36607B861D642926E1495586AB366</vt:lpwstr>
  </property>
  <property fmtid="{D5CDD505-2E9C-101B-9397-08002B2CF9AE}" pid="3" name="MediaServiceImageTags">
    <vt:lpwstr/>
  </property>
</Properties>
</file>