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handoutMasterIdLst>
    <p:handoutMasterId r:id="rId9"/>
  </p:handoutMasterIdLst>
  <p:sldIdLst>
    <p:sldId id="256" r:id="rId2"/>
    <p:sldId id="258" r:id="rId3"/>
    <p:sldId id="269" r:id="rId4"/>
    <p:sldId id="263" r:id="rId5"/>
    <p:sldId id="264" r:id="rId6"/>
    <p:sldId id="266" r:id="rId7"/>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1234"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359C68E9-2DFC-40A7-8273-B5FA75290877}" type="datetimeFigureOut">
              <a:rPr lang="en-US" smtClean="0"/>
              <a:t>6/29/2026</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F656E48F-438E-442A-89AC-6E1C66D5B7CC}" type="slidenum">
              <a:rPr lang="en-US" smtClean="0"/>
              <a:t>‹#›</a:t>
            </a:fld>
            <a:endParaRPr lang="en-US"/>
          </a:p>
        </p:txBody>
      </p:sp>
    </p:spTree>
    <p:extLst>
      <p:ext uri="{BB962C8B-B14F-4D97-AF65-F5344CB8AC3E}">
        <p14:creationId xmlns:p14="http://schemas.microsoft.com/office/powerpoint/2010/main" val="11725401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6E2C70B0-C580-4B33-9DF7-E180E85459B8}" type="datetimeFigureOut">
              <a:rPr lang="en-US" smtClean="0"/>
              <a:t>6/29/2026</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C7EFCE2D-894E-4A6F-A8A7-B53443DD6F08}" type="slidenum">
              <a:rPr lang="en-US" smtClean="0"/>
              <a:t>‹#›</a:t>
            </a:fld>
            <a:endParaRPr lang="en-US"/>
          </a:p>
        </p:txBody>
      </p:sp>
    </p:spTree>
    <p:extLst>
      <p:ext uri="{BB962C8B-B14F-4D97-AF65-F5344CB8AC3E}">
        <p14:creationId xmlns:p14="http://schemas.microsoft.com/office/powerpoint/2010/main" val="1479282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875F7F42-0534-4251-9BF4-CF4D7F62061A}" type="datetimeFigureOut">
              <a:rPr lang="en-US" smtClean="0"/>
              <a:t>6/29/2026</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C2141CF-A5AC-4A90-B5AA-410A199AF7E5}"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875F7F42-0534-4251-9BF4-CF4D7F62061A}" type="datetimeFigureOut">
              <a:rPr lang="en-US" smtClean="0"/>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CC2141CF-A5AC-4A90-B5AA-410A199AF7E5}"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875F7F42-0534-4251-9BF4-CF4D7F62061A}" type="datetimeFigureOut">
              <a:rPr lang="en-US" smtClean="0"/>
              <a:t>6/29/2026</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C2141CF-A5AC-4A90-B5AA-410A199AF7E5}"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875F7F42-0534-4251-9BF4-CF4D7F62061A}" type="datetimeFigureOut">
              <a:rPr lang="en-US" smtClean="0"/>
              <a:t>6/29/2026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2141CF-A5AC-4A90-B5AA-410A199AF7E5}"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875F7F42-0534-4251-9BF4-CF4D7F62061A}" type="datetimeFigureOut">
              <a:rPr lang="en-US" smtClean="0"/>
              <a:t>6/29/2026</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C2141CF-A5AC-4A90-B5AA-410A199AF7E5}" type="slidenum">
              <a:rPr lang="en-US" smtClean="0"/>
              <a:t>‹#›</a:t>
            </a:fld>
            <a:endParaRPr lang="en-US"/>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875F7F42-0534-4251-9BF4-CF4D7F62061A}" type="datetimeFigureOut">
              <a:rPr lang="en-US" smtClean="0"/>
              <a:t>6/29/2026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CC2141CF-A5AC-4A90-B5AA-410A199AF7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875F7F42-0534-4251-9BF4-CF4D7F62061A}" type="datetimeFigureOut">
              <a:rPr lang="en-US" smtClean="0"/>
              <a:t>6/29/2026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C2141CF-A5AC-4A90-B5AA-410A199AF7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C2141CF-A5AC-4A90-B5AA-410A199AF7E5}"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75F7F42-0534-4251-9BF4-CF4D7F62061A}" type="datetimeFigureOut">
              <a:rPr lang="en-US" smtClean="0"/>
              <a:t>6/29/2026</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C2141CF-A5AC-4A90-B5AA-410A199AF7E5}"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875F7F42-0534-4251-9BF4-CF4D7F62061A}" type="datetimeFigureOut">
              <a:rPr lang="en-US" smtClean="0"/>
              <a:t>6/29/2026</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75F7F42-0534-4251-9BF4-CF4D7F62061A}" type="datetimeFigureOut">
              <a:rPr lang="en-US" smtClean="0"/>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2141CF-A5AC-4A90-B5AA-410A199AF7E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CC2141CF-A5AC-4A90-B5AA-410A199AF7E5}"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75F7F42-0534-4251-9BF4-CF4D7F62061A}" type="datetimeFigureOut">
              <a:rPr lang="en-US" smtClean="0"/>
              <a:t>6/29/2026</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75F7F42-0534-4251-9BF4-CF4D7F62061A}" type="datetimeFigureOut">
              <a:rPr lang="en-US" smtClean="0"/>
              <a:t>6/29/2026</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C2141CF-A5AC-4A90-B5AA-410A199AF7E5}"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124200"/>
            <a:ext cx="6400800" cy="2590800"/>
          </a:xfrm>
        </p:spPr>
        <p:txBody>
          <a:bodyPr>
            <a:normAutofit/>
          </a:bodyPr>
          <a:lstStyle/>
          <a:p>
            <a:r>
              <a:rPr lang="en-US" sz="4800" dirty="0">
                <a:solidFill>
                  <a:schemeClr val="tx1"/>
                </a:solidFill>
                <a:latin typeface="Garamond" panose="02020404030301010803" pitchFamily="18" charset="0"/>
              </a:rPr>
              <a:t>Office </a:t>
            </a:r>
          </a:p>
          <a:p>
            <a:r>
              <a:rPr lang="en-US" sz="4800" dirty="0">
                <a:solidFill>
                  <a:schemeClr val="tx1"/>
                </a:solidFill>
                <a:latin typeface="Garamond" panose="02020404030301010803" pitchFamily="18" charset="0"/>
              </a:rPr>
              <a:t>of the </a:t>
            </a:r>
          </a:p>
          <a:p>
            <a:r>
              <a:rPr lang="en-US" sz="4800" dirty="0">
                <a:solidFill>
                  <a:schemeClr val="tx1"/>
                </a:solidFill>
                <a:latin typeface="Garamond" panose="02020404030301010803" pitchFamily="18" charset="0"/>
              </a:rPr>
              <a:t>Ombudsman</a:t>
            </a:r>
          </a:p>
          <a:p>
            <a:endParaRPr lang="en-US" dirty="0"/>
          </a:p>
          <a:p>
            <a:endParaRPr lang="en-US" dirty="0"/>
          </a:p>
        </p:txBody>
      </p:sp>
      <p:sp>
        <p:nvSpPr>
          <p:cNvPr id="2" name="Title 1"/>
          <p:cNvSpPr>
            <a:spLocks noGrp="1"/>
          </p:cNvSpPr>
          <p:nvPr>
            <p:ph type="ctrTitle"/>
          </p:nvPr>
        </p:nvSpPr>
        <p:spPr>
          <a:xfrm>
            <a:off x="685800" y="457201"/>
            <a:ext cx="7772400" cy="1676399"/>
          </a:xfrm>
        </p:spPr>
        <p:txBody>
          <a:bodyPr>
            <a:normAutofit/>
          </a:bodyPr>
          <a:lstStyle/>
          <a:p>
            <a:r>
              <a:rPr lang="en-US" sz="8000" b="1" dirty="0">
                <a:latin typeface="Garamond" panose="02020404030301010803" pitchFamily="18" charset="0"/>
              </a:rPr>
              <a:t>NH DHHS</a:t>
            </a:r>
          </a:p>
        </p:txBody>
      </p:sp>
    </p:spTree>
    <p:extLst>
      <p:ext uri="{BB962C8B-B14F-4D97-AF65-F5344CB8AC3E}">
        <p14:creationId xmlns:p14="http://schemas.microsoft.com/office/powerpoint/2010/main" val="2878807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Autofit/>
          </a:bodyPr>
          <a:lstStyle/>
          <a:p>
            <a:r>
              <a:rPr lang="en-US" sz="6000" b="1" dirty="0">
                <a:solidFill>
                  <a:schemeClr val="accent1"/>
                </a:solidFill>
                <a:latin typeface="Garamond" panose="02020404030301010803" pitchFamily="18" charset="0"/>
              </a:rPr>
              <a:t>Ombudsman</a:t>
            </a:r>
          </a:p>
        </p:txBody>
      </p:sp>
      <p:sp>
        <p:nvSpPr>
          <p:cNvPr id="3" name="Content Placeholder 2"/>
          <p:cNvSpPr>
            <a:spLocks noGrp="1"/>
          </p:cNvSpPr>
          <p:nvPr>
            <p:ph sz="quarter" idx="1"/>
          </p:nvPr>
        </p:nvSpPr>
        <p:spPr>
          <a:xfrm>
            <a:off x="457200" y="1905000"/>
            <a:ext cx="8382000" cy="4221163"/>
          </a:xfrm>
        </p:spPr>
        <p:txBody>
          <a:bodyPr>
            <a:normAutofit/>
          </a:bodyPr>
          <a:lstStyle/>
          <a:p>
            <a:r>
              <a:rPr lang="en-US" dirty="0">
                <a:latin typeface="Garamond" panose="02020404030301010803" pitchFamily="18" charset="0"/>
              </a:rPr>
              <a:t>A government official who hears and investigates	complaints by private citizens against other </a:t>
            </a:r>
          </a:p>
          <a:p>
            <a:pPr marL="0" indent="0">
              <a:buNone/>
            </a:pPr>
            <a:r>
              <a:rPr lang="en-US" dirty="0">
                <a:latin typeface="Garamond" panose="02020404030301010803" pitchFamily="18" charset="0"/>
              </a:rPr>
              <a:t>	officials or government agencies.</a:t>
            </a:r>
          </a:p>
          <a:p>
            <a:r>
              <a:rPr lang="en-US" dirty="0">
                <a:latin typeface="Garamond" panose="02020404030301010803" pitchFamily="18" charset="0"/>
              </a:rPr>
              <a:t>A person who investigates and attempts to </a:t>
            </a:r>
          </a:p>
          <a:p>
            <a:pPr marL="0" indent="0">
              <a:buNone/>
            </a:pPr>
            <a:r>
              <a:rPr lang="en-US" dirty="0">
                <a:latin typeface="Garamond" panose="02020404030301010803" pitchFamily="18" charset="0"/>
              </a:rPr>
              <a:t>	resolve complaints and problems, as between</a:t>
            </a:r>
          </a:p>
          <a:p>
            <a:pPr marL="0" indent="0">
              <a:buNone/>
            </a:pPr>
            <a:r>
              <a:rPr lang="en-US" dirty="0">
                <a:latin typeface="Garamond" panose="02020404030301010803" pitchFamily="18" charset="0"/>
              </a:rPr>
              <a:t>	employees and an employer or between 	</a:t>
            </a:r>
          </a:p>
          <a:p>
            <a:pPr marL="0" indent="0">
              <a:buNone/>
            </a:pPr>
            <a:r>
              <a:rPr lang="en-US" dirty="0">
                <a:latin typeface="Garamond" panose="02020404030301010803" pitchFamily="18" charset="0"/>
              </a:rPr>
              <a:t>	students and a university.</a:t>
            </a:r>
          </a:p>
          <a:p>
            <a:pPr marL="0" indent="0">
              <a:buNone/>
            </a:pPr>
            <a:endParaRPr lang="en-US" dirty="0">
              <a:latin typeface="Garamond" panose="02020404030301010803" pitchFamily="18" charset="0"/>
            </a:endParaRPr>
          </a:p>
        </p:txBody>
      </p:sp>
    </p:spTree>
    <p:extLst>
      <p:ext uri="{BB962C8B-B14F-4D97-AF65-F5344CB8AC3E}">
        <p14:creationId xmlns:p14="http://schemas.microsoft.com/office/powerpoint/2010/main" val="174835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90600"/>
          </a:xfrm>
        </p:spPr>
        <p:txBody>
          <a:bodyPr>
            <a:noAutofit/>
          </a:bodyPr>
          <a:lstStyle/>
          <a:p>
            <a:r>
              <a:rPr lang="en-US" sz="5400" b="1" dirty="0">
                <a:solidFill>
                  <a:schemeClr val="accent1"/>
                </a:solidFill>
                <a:latin typeface="Garamond" panose="02020404030301010803" pitchFamily="18" charset="0"/>
              </a:rPr>
              <a:t>NH RSA 126-A:4</a:t>
            </a:r>
          </a:p>
        </p:txBody>
      </p:sp>
      <p:sp>
        <p:nvSpPr>
          <p:cNvPr id="3" name="Content Placeholder 2"/>
          <p:cNvSpPr>
            <a:spLocks noGrp="1"/>
          </p:cNvSpPr>
          <p:nvPr>
            <p:ph sz="quarter" idx="1"/>
          </p:nvPr>
        </p:nvSpPr>
        <p:spPr>
          <a:xfrm>
            <a:off x="275958" y="1524000"/>
            <a:ext cx="8503920" cy="4572000"/>
          </a:xfrm>
        </p:spPr>
        <p:txBody>
          <a:bodyPr>
            <a:normAutofit fontScale="92500" lnSpcReduction="20000"/>
          </a:bodyPr>
          <a:lstStyle/>
          <a:p>
            <a:pPr marL="0" indent="0">
              <a:buNone/>
            </a:pPr>
            <a:endParaRPr lang="en-US" dirty="0">
              <a:latin typeface="Garamond" panose="02020404030301010803" pitchFamily="18" charset="0"/>
            </a:endParaRPr>
          </a:p>
          <a:p>
            <a:pPr marL="0" indent="0">
              <a:buNone/>
            </a:pPr>
            <a:r>
              <a:rPr lang="en-US" dirty="0">
                <a:latin typeface="Garamond" panose="02020404030301010803" pitchFamily="18" charset="0"/>
              </a:rPr>
              <a:t>III. The department shall establish an office of the ombudsman to provide </a:t>
            </a:r>
            <a:r>
              <a:rPr lang="en-US" dirty="0">
                <a:solidFill>
                  <a:srgbClr val="7030A0"/>
                </a:solidFill>
                <a:latin typeface="Garamond" panose="02020404030301010803" pitchFamily="18" charset="0"/>
              </a:rPr>
              <a:t>assistance to clients by investigating and resolving complaints regarding any matter within the jurisdiction of the department including services or assistance provided by the department or its contractors</a:t>
            </a:r>
            <a:r>
              <a:rPr lang="en-US" dirty="0">
                <a:latin typeface="Garamond" panose="02020404030301010803" pitchFamily="18" charset="0"/>
              </a:rPr>
              <a:t>. The ombudsman's office may provide mediation or other means for informally resolving complaints. The records of the ombudsman's office shall be confidential and shall not be disclosed without the consent of the client or employee on whose behalf the complaint is made, except as may be necessary to assist the service provider to resolve the complaint, or as required by law. </a:t>
            </a:r>
            <a:br>
              <a:rPr lang="en-US" dirty="0">
                <a:latin typeface="Garamond" panose="02020404030301010803" pitchFamily="18" charset="0"/>
              </a:rPr>
            </a:br>
            <a:endParaRPr lang="en-US" dirty="0">
              <a:latin typeface="Garamond" panose="02020404030301010803" pitchFamily="18" charset="0"/>
            </a:endParaRPr>
          </a:p>
        </p:txBody>
      </p:sp>
    </p:spTree>
    <p:extLst>
      <p:ext uri="{BB962C8B-B14F-4D97-AF65-F5344CB8AC3E}">
        <p14:creationId xmlns:p14="http://schemas.microsoft.com/office/powerpoint/2010/main" val="448626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Autofit/>
          </a:bodyPr>
          <a:lstStyle/>
          <a:p>
            <a:r>
              <a:rPr lang="en-US" sz="5400" dirty="0">
                <a:solidFill>
                  <a:schemeClr val="accent1"/>
                </a:solidFill>
              </a:rPr>
              <a:t>WE ARE…</a:t>
            </a:r>
          </a:p>
        </p:txBody>
      </p:sp>
      <p:sp>
        <p:nvSpPr>
          <p:cNvPr id="3" name="Content Placeholder 2"/>
          <p:cNvSpPr>
            <a:spLocks noGrp="1"/>
          </p:cNvSpPr>
          <p:nvPr>
            <p:ph sz="quarter" idx="1"/>
          </p:nvPr>
        </p:nvSpPr>
        <p:spPr>
          <a:xfrm>
            <a:off x="304800" y="1676400"/>
            <a:ext cx="8503920" cy="4498848"/>
          </a:xfrm>
        </p:spPr>
        <p:txBody>
          <a:bodyPr/>
          <a:lstStyle/>
          <a:p>
            <a:r>
              <a:rPr lang="en-US" dirty="0"/>
              <a:t>Neutral</a:t>
            </a:r>
          </a:p>
          <a:p>
            <a:r>
              <a:rPr lang="en-US" dirty="0"/>
              <a:t>Independent</a:t>
            </a:r>
          </a:p>
          <a:p>
            <a:r>
              <a:rPr lang="en-US" dirty="0"/>
              <a:t>Confidential</a:t>
            </a:r>
          </a:p>
          <a:p>
            <a:r>
              <a:rPr lang="en-US" dirty="0"/>
              <a:t>Here to Help Clients</a:t>
            </a:r>
          </a:p>
          <a:p>
            <a:pPr lvl="1"/>
            <a:r>
              <a:rPr lang="en-US" dirty="0"/>
              <a:t>Any Program offered by Department</a:t>
            </a:r>
          </a:p>
          <a:p>
            <a:pPr lvl="1"/>
            <a:r>
              <a:rPr lang="en-US" dirty="0"/>
              <a:t>Any Contracted Program</a:t>
            </a:r>
          </a:p>
          <a:p>
            <a:pPr lvl="1"/>
            <a:r>
              <a:rPr lang="en-US" dirty="0"/>
              <a:t>Any issues concerning Civil Rights/Discrimination/ADA</a:t>
            </a:r>
          </a:p>
          <a:p>
            <a:pPr marL="0" indent="0">
              <a:buNone/>
            </a:pPr>
            <a:endParaRPr lang="en-US" dirty="0"/>
          </a:p>
          <a:p>
            <a:pPr lvl="1"/>
            <a:endParaRPr lang="en-US" dirty="0"/>
          </a:p>
          <a:p>
            <a:endParaRPr lang="en-US" dirty="0"/>
          </a:p>
        </p:txBody>
      </p:sp>
    </p:spTree>
    <p:extLst>
      <p:ext uri="{BB962C8B-B14F-4D97-AF65-F5344CB8AC3E}">
        <p14:creationId xmlns:p14="http://schemas.microsoft.com/office/powerpoint/2010/main" val="7425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rmAutofit/>
          </a:bodyPr>
          <a:lstStyle/>
          <a:p>
            <a:r>
              <a:rPr lang="en-US" sz="5400" dirty="0">
                <a:solidFill>
                  <a:schemeClr val="accent1"/>
                </a:solidFill>
              </a:rPr>
              <a:t>WE ARE NOT…</a:t>
            </a:r>
          </a:p>
        </p:txBody>
      </p:sp>
      <p:sp>
        <p:nvSpPr>
          <p:cNvPr id="3" name="Content Placeholder 2"/>
          <p:cNvSpPr>
            <a:spLocks noGrp="1"/>
          </p:cNvSpPr>
          <p:nvPr>
            <p:ph sz="quarter" idx="1"/>
          </p:nvPr>
        </p:nvSpPr>
        <p:spPr>
          <a:xfrm>
            <a:off x="304800" y="1828800"/>
            <a:ext cx="8503920" cy="4572000"/>
          </a:xfrm>
        </p:spPr>
        <p:txBody>
          <a:bodyPr/>
          <a:lstStyle/>
          <a:p>
            <a:r>
              <a:rPr lang="en-US" dirty="0"/>
              <a:t>Long Term Care Ombudsman</a:t>
            </a:r>
          </a:p>
          <a:p>
            <a:pPr lvl="1"/>
            <a:r>
              <a:rPr lang="en-US" dirty="0"/>
              <a:t>OLTCO deals with Clients in LTC</a:t>
            </a:r>
          </a:p>
          <a:p>
            <a:r>
              <a:rPr lang="en-US" dirty="0"/>
              <a:t>Anyone’s Advocate</a:t>
            </a:r>
          </a:p>
          <a:p>
            <a:r>
              <a:rPr lang="en-US" dirty="0"/>
              <a:t>Internal Affairs </a:t>
            </a:r>
          </a:p>
          <a:p>
            <a:r>
              <a:rPr lang="en-US" dirty="0"/>
              <a:t>A way to jump the line</a:t>
            </a:r>
          </a:p>
          <a:p>
            <a:pPr marL="0" indent="0">
              <a:buNone/>
            </a:pPr>
            <a:endParaRPr lang="en-US" dirty="0"/>
          </a:p>
        </p:txBody>
      </p:sp>
    </p:spTree>
    <p:extLst>
      <p:ext uri="{BB962C8B-B14F-4D97-AF65-F5344CB8AC3E}">
        <p14:creationId xmlns:p14="http://schemas.microsoft.com/office/powerpoint/2010/main" val="367176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Autofit/>
          </a:bodyPr>
          <a:lstStyle/>
          <a:p>
            <a:r>
              <a:rPr lang="en-US" sz="5400" dirty="0">
                <a:solidFill>
                  <a:schemeClr val="accent1"/>
                </a:solidFill>
              </a:rPr>
              <a:t>How to Reach Us</a:t>
            </a:r>
          </a:p>
        </p:txBody>
      </p:sp>
      <p:sp>
        <p:nvSpPr>
          <p:cNvPr id="3" name="Content Placeholder 2"/>
          <p:cNvSpPr>
            <a:spLocks noGrp="1"/>
          </p:cNvSpPr>
          <p:nvPr>
            <p:ph sz="quarter" idx="1"/>
          </p:nvPr>
        </p:nvSpPr>
        <p:spPr>
          <a:xfrm>
            <a:off x="304800" y="1752600"/>
            <a:ext cx="8503920" cy="4572000"/>
          </a:xfrm>
        </p:spPr>
        <p:txBody>
          <a:bodyPr/>
          <a:lstStyle/>
          <a:p>
            <a:r>
              <a:rPr lang="en-US" dirty="0"/>
              <a:t>Office of the Ombudsman:  (603) 271-6941</a:t>
            </a:r>
          </a:p>
          <a:p>
            <a:r>
              <a:rPr lang="en-US" dirty="0"/>
              <a:t>Staff</a:t>
            </a:r>
          </a:p>
          <a:p>
            <a:pPr lvl="1"/>
            <a:r>
              <a:rPr lang="en-US" dirty="0"/>
              <a:t>Jennifer Jones – Chief Ombudsman</a:t>
            </a:r>
          </a:p>
          <a:p>
            <a:pPr lvl="1"/>
            <a:r>
              <a:rPr lang="en-US" dirty="0"/>
              <a:t>Dr. Bill Brehm – Associate Ombudsman</a:t>
            </a:r>
          </a:p>
          <a:p>
            <a:pPr lvl="1"/>
            <a:r>
              <a:rPr lang="en-US" dirty="0"/>
              <a:t>Brent Ladman – Associate Ombudsman</a:t>
            </a:r>
          </a:p>
          <a:p>
            <a:pPr lvl="1"/>
            <a:r>
              <a:rPr lang="en-US" dirty="0"/>
              <a:t>Diane Neveu – Associate Ombudsman</a:t>
            </a:r>
          </a:p>
          <a:p>
            <a:pPr lvl="1"/>
            <a:r>
              <a:rPr lang="en-US" dirty="0"/>
              <a:t>Charlotte Carrier – Administrative Secretary</a:t>
            </a:r>
          </a:p>
        </p:txBody>
      </p:sp>
    </p:spTree>
    <p:extLst>
      <p:ext uri="{BB962C8B-B14F-4D97-AF65-F5344CB8AC3E}">
        <p14:creationId xmlns:p14="http://schemas.microsoft.com/office/powerpoint/2010/main" val="265957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992deae9-1c4c-42c8-a310-5088af55ba74}" enabled="0" method="" siteId="{992deae9-1c4c-42c8-a310-5088af55ba74}" removed="1"/>
</clbl:labelList>
</file>

<file path=docProps/app.xml><?xml version="1.0" encoding="utf-8"?>
<Properties xmlns="http://schemas.openxmlformats.org/officeDocument/2006/extended-properties" xmlns:vt="http://schemas.openxmlformats.org/officeDocument/2006/docPropsVTypes">
  <Template>Civic</Template>
  <TotalTime>2513</TotalTime>
  <Words>261</Words>
  <Application>Microsoft Office PowerPoint</Application>
  <PresentationFormat>On-screen Show (4:3)</PresentationFormat>
  <Paragraphs>37</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Calibri</vt:lpstr>
      <vt:lpstr>Garamond</vt:lpstr>
      <vt:lpstr>Georgia</vt:lpstr>
      <vt:lpstr>Wingdings</vt:lpstr>
      <vt:lpstr>Wingdings 2</vt:lpstr>
      <vt:lpstr>Civic</vt:lpstr>
      <vt:lpstr>NH DHHS</vt:lpstr>
      <vt:lpstr>Ombudsman</vt:lpstr>
      <vt:lpstr>NH RSA 126-A:4</vt:lpstr>
      <vt:lpstr>WE ARE…</vt:lpstr>
      <vt:lpstr>WE ARE NOT…</vt:lpstr>
      <vt:lpstr>How to Reach Us</vt:lpstr>
    </vt:vector>
  </TitlesOfParts>
  <Company>State of New Hampshire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NH DHHS</dc:title>
  <dc:creator>Jennifer.R.Jones</dc:creator>
  <cp:lastModifiedBy>Shanon Smith</cp:lastModifiedBy>
  <cp:revision>34</cp:revision>
  <cp:lastPrinted>2018-09-17T17:53:28Z</cp:lastPrinted>
  <dcterms:created xsi:type="dcterms:W3CDTF">2018-08-23T17:00:16Z</dcterms:created>
  <dcterms:modified xsi:type="dcterms:W3CDTF">2026-06-29T22:26:48Z</dcterms:modified>
</cp:coreProperties>
</file>